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6"/>
  </p:notesMasterIdLst>
  <p:sldIdLst>
    <p:sldId id="258" r:id="rId6"/>
    <p:sldId id="273" r:id="rId7"/>
    <p:sldId id="257" r:id="rId8"/>
    <p:sldId id="277" r:id="rId9"/>
    <p:sldId id="379" r:id="rId10"/>
    <p:sldId id="391" r:id="rId11"/>
    <p:sldId id="392" r:id="rId12"/>
    <p:sldId id="388" r:id="rId13"/>
    <p:sldId id="299" r:id="rId14"/>
    <p:sldId id="393" r:id="rId15"/>
    <p:sldId id="308" r:id="rId16"/>
    <p:sldId id="372" r:id="rId17"/>
    <p:sldId id="374" r:id="rId18"/>
    <p:sldId id="394" r:id="rId19"/>
    <p:sldId id="375" r:id="rId20"/>
    <p:sldId id="377" r:id="rId21"/>
    <p:sldId id="317" r:id="rId22"/>
    <p:sldId id="307" r:id="rId23"/>
    <p:sldId id="281" r:id="rId24"/>
    <p:sldId id="276"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oone" initials="AB" lastIdx="6" clrIdx="0">
    <p:extLst>
      <p:ext uri="{19B8F6BF-5375-455C-9EA6-DF929625EA0E}">
        <p15:presenceInfo xmlns:p15="http://schemas.microsoft.com/office/powerpoint/2012/main" userId="S::aboone@scgov.net::53d671bc-e8f3-44e7-a7bf-7b2e84c9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357"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F04B464C-6AFB-4474-8BBB-E9303DA9984C}" type="datetimeFigureOut">
              <a:rPr lang="en-US" smtClean="0"/>
              <a:t>7/25/2022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B7201B87-9C81-4766-9495-50DD358E98AE}" type="slidenum">
              <a:rPr lang="en-US" smtClean="0"/>
              <a:t>‹#›</a:t>
            </a:fld>
            <a:endParaRPr lang="en-US"/>
          </a:p>
        </p:txBody>
      </p:sp>
    </p:spTree>
    <p:extLst>
      <p:ext uri="{BB962C8B-B14F-4D97-AF65-F5344CB8AC3E}">
        <p14:creationId xmlns:p14="http://schemas.microsoft.com/office/powerpoint/2010/main" val="396121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01B87-9C81-4766-9495-50DD358E98AE}" type="slidenum">
              <a:rPr lang="en-US" smtClean="0"/>
              <a:t>1</a:t>
            </a:fld>
            <a:endParaRPr lang="en-US"/>
          </a:p>
        </p:txBody>
      </p:sp>
    </p:spTree>
    <p:extLst>
      <p:ext uri="{BB962C8B-B14F-4D97-AF65-F5344CB8AC3E}">
        <p14:creationId xmlns:p14="http://schemas.microsoft.com/office/powerpoint/2010/main" val="3916777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Profile is iterative – built from the bottom up from persistent shoals, bridges, and key confluences with lateral canals. The active </a:t>
            </a:r>
            <a:r>
              <a:rPr lang="en-US" err="1"/>
              <a:t>alluvila</a:t>
            </a:r>
            <a:r>
              <a:rPr lang="en-US"/>
              <a:t> floodplain is then benched at elevations set by regional curve depths. Everything is vetted for no-rise flood effects using watershed H&amp;H models like ICPR or SWMM.</a:t>
            </a:r>
            <a:endParaRPr lang="en-US">
              <a:cs typeface="Calibri"/>
            </a:endParaRPr>
          </a:p>
        </p:txBody>
      </p:sp>
      <p:sp>
        <p:nvSpPr>
          <p:cNvPr id="4" name="Slide Number Placeholder 3"/>
          <p:cNvSpPr>
            <a:spLocks noGrp="1"/>
          </p:cNvSpPr>
          <p:nvPr>
            <p:ph type="sldNum" sz="quarter" idx="5"/>
          </p:nvPr>
        </p:nvSpPr>
        <p:spPr/>
        <p:txBody>
          <a:bodyPr/>
          <a:lstStyle/>
          <a:p>
            <a:pPr defTabSz="882740">
              <a:defRPr/>
            </a:pPr>
            <a:fld id="{A213A3F3-F0B8-43A4-A128-F963C0846360}" type="slidenum">
              <a:rPr lang="en-US" sz="1200">
                <a:solidFill>
                  <a:prstClr val="black"/>
                </a:solidFill>
                <a:latin typeface="Calibri" panose="020F0502020204030204"/>
              </a:rPr>
              <a:pPr defTabSz="882740">
                <a:defRPr/>
              </a:pPr>
              <a:t>10</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26253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existing conditions and project objectives require a combination of natural and novel functional process zones along the valley – natural strands, native alluvial headwater creeks – non-native step-pools designed for upstream juvenile snook passage – two-stage channels designed as juvenile tarpon and snook rearing areas – natural analog upper tidal creek with mangrove fringe </a:t>
            </a:r>
            <a:r>
              <a:rPr lang="en-US" err="1"/>
              <a:t>swamps.The</a:t>
            </a:r>
            <a:r>
              <a:rPr lang="en-US"/>
              <a:t> homogenized site has tremendous geodiversity/biodiversity potential. And the reach of the work extends benefits beyond its boundaries…</a:t>
            </a:r>
          </a:p>
        </p:txBody>
      </p:sp>
      <p:sp>
        <p:nvSpPr>
          <p:cNvPr id="4" name="Slide Number Placeholder 3"/>
          <p:cNvSpPr>
            <a:spLocks noGrp="1"/>
          </p:cNvSpPr>
          <p:nvPr>
            <p:ph type="sldNum" sz="quarter" idx="5"/>
          </p:nvPr>
        </p:nvSpPr>
        <p:spPr/>
        <p:txBody>
          <a:bodyPr/>
          <a:lstStyle/>
          <a:p>
            <a:pPr defTabSz="882740">
              <a:defRPr/>
            </a:pPr>
            <a:fld id="{A213A3F3-F0B8-43A4-A128-F963C0846360}" type="slidenum">
              <a:rPr lang="en-US" sz="1200">
                <a:solidFill>
                  <a:prstClr val="black"/>
                </a:solidFill>
                <a:latin typeface="Calibri" panose="020F0502020204030204"/>
              </a:rPr>
              <a:pPr defTabSz="882740">
                <a:defRPr/>
              </a:pPr>
              <a:t>11</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55179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Freshwater mid-order creek – minor tidal influence.</a:t>
            </a:r>
          </a:p>
        </p:txBody>
      </p:sp>
      <p:sp>
        <p:nvSpPr>
          <p:cNvPr id="4" name="Slide Number Placeholder 3"/>
          <p:cNvSpPr>
            <a:spLocks noGrp="1"/>
          </p:cNvSpPr>
          <p:nvPr>
            <p:ph type="sldNum" sz="quarter" idx="5"/>
          </p:nvPr>
        </p:nvSpPr>
        <p:spPr/>
        <p:txBody>
          <a:bodyPr/>
          <a:lstStyle/>
          <a:p>
            <a:fld id="{B7201B87-9C81-4766-9495-50DD358E98AE}" type="slidenum">
              <a:rPr lang="en-US" smtClean="0"/>
              <a:t>13</a:t>
            </a:fld>
            <a:endParaRPr lang="en-US"/>
          </a:p>
        </p:txBody>
      </p:sp>
    </p:spTree>
    <p:extLst>
      <p:ext uri="{BB962C8B-B14F-4D97-AF65-F5344CB8AC3E}">
        <p14:creationId xmlns:p14="http://schemas.microsoft.com/office/powerpoint/2010/main" val="3662489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Freshwater mid-order creek – minor tidal influence.</a:t>
            </a:r>
          </a:p>
        </p:txBody>
      </p:sp>
      <p:sp>
        <p:nvSpPr>
          <p:cNvPr id="4" name="Slide Number Placeholder 3"/>
          <p:cNvSpPr>
            <a:spLocks noGrp="1"/>
          </p:cNvSpPr>
          <p:nvPr>
            <p:ph type="sldNum" sz="quarter" idx="5"/>
          </p:nvPr>
        </p:nvSpPr>
        <p:spPr/>
        <p:txBody>
          <a:bodyPr/>
          <a:lstStyle/>
          <a:p>
            <a:fld id="{B7201B87-9C81-4766-9495-50DD358E98AE}" type="slidenum">
              <a:rPr lang="en-US" smtClean="0"/>
              <a:t>14</a:t>
            </a:fld>
            <a:endParaRPr lang="en-US"/>
          </a:p>
        </p:txBody>
      </p:sp>
    </p:spTree>
    <p:extLst>
      <p:ext uri="{BB962C8B-B14F-4D97-AF65-F5344CB8AC3E}">
        <p14:creationId xmlns:p14="http://schemas.microsoft.com/office/powerpoint/2010/main" val="309097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201B87-9C81-4766-9495-50DD358E98AE}" type="slidenum">
              <a:rPr lang="en-US" smtClean="0"/>
              <a:t>15</a:t>
            </a:fld>
            <a:endParaRPr lang="en-US"/>
          </a:p>
        </p:txBody>
      </p:sp>
    </p:spTree>
    <p:extLst>
      <p:ext uri="{BB962C8B-B14F-4D97-AF65-F5344CB8AC3E}">
        <p14:creationId xmlns:p14="http://schemas.microsoft.com/office/powerpoint/2010/main" val="9079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Tidal channel has pattern and dimension  ore similar to 30 </a:t>
            </a:r>
            <a:r>
              <a:rPr lang="en-US" err="1"/>
              <a:t>sm</a:t>
            </a:r>
            <a:r>
              <a:rPr lang="en-US"/>
              <a:t> freshwater channel than that of the 7 </a:t>
            </a:r>
            <a:r>
              <a:rPr lang="en-US" err="1"/>
              <a:t>sm</a:t>
            </a:r>
            <a:r>
              <a:rPr lang="en-US"/>
              <a:t> area this FPZ drains.</a:t>
            </a:r>
          </a:p>
        </p:txBody>
      </p:sp>
      <p:sp>
        <p:nvSpPr>
          <p:cNvPr id="4" name="Slide Number Placeholder 3"/>
          <p:cNvSpPr>
            <a:spLocks noGrp="1"/>
          </p:cNvSpPr>
          <p:nvPr>
            <p:ph type="sldNum" sz="quarter" idx="5"/>
          </p:nvPr>
        </p:nvSpPr>
        <p:spPr/>
        <p:txBody>
          <a:bodyPr/>
          <a:lstStyle/>
          <a:p>
            <a:fld id="{B7201B87-9C81-4766-9495-50DD358E98AE}" type="slidenum">
              <a:rPr lang="en-US" smtClean="0"/>
              <a:t>16</a:t>
            </a:fld>
            <a:endParaRPr lang="en-US"/>
          </a:p>
        </p:txBody>
      </p:sp>
    </p:spTree>
    <p:extLst>
      <p:ext uri="{BB962C8B-B14F-4D97-AF65-F5344CB8AC3E}">
        <p14:creationId xmlns:p14="http://schemas.microsoft.com/office/powerpoint/2010/main" val="429410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Create an urban ecology and cohesive and enriching recreation experience. Venice rookery is less than ¾ mile south of the Creek – as the egret flies.</a:t>
            </a:r>
          </a:p>
        </p:txBody>
      </p:sp>
      <p:sp>
        <p:nvSpPr>
          <p:cNvPr id="4" name="Slide Number Placeholder 3"/>
          <p:cNvSpPr>
            <a:spLocks noGrp="1"/>
          </p:cNvSpPr>
          <p:nvPr>
            <p:ph type="sldNum" sz="quarter" idx="5"/>
          </p:nvPr>
        </p:nvSpPr>
        <p:spPr/>
        <p:txBody>
          <a:bodyPr/>
          <a:lstStyle/>
          <a:p>
            <a:pPr defTabSz="882740">
              <a:defRPr/>
            </a:pPr>
            <a:fld id="{A213A3F3-F0B8-43A4-A128-F963C0846360}" type="slidenum">
              <a:rPr lang="en-US" sz="1200">
                <a:solidFill>
                  <a:prstClr val="black"/>
                </a:solidFill>
                <a:latin typeface="Calibri" panose="020F0502020204030204"/>
              </a:rPr>
              <a:pPr defTabSz="882740">
                <a:defRPr/>
              </a:pPr>
              <a:t>17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238279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Close here with a quantitative and qualitative benefit summary. Do we want to mention anticipated costs?</a:t>
            </a:r>
            <a:endParaRPr lang="en-US"/>
          </a:p>
        </p:txBody>
      </p:sp>
      <p:sp>
        <p:nvSpPr>
          <p:cNvPr id="4" name="Slide Number Placeholder 3"/>
          <p:cNvSpPr>
            <a:spLocks noGrp="1"/>
          </p:cNvSpPr>
          <p:nvPr>
            <p:ph type="sldNum" sz="quarter" idx="5"/>
          </p:nvPr>
        </p:nvSpPr>
        <p:spPr/>
        <p:txBody>
          <a:bodyPr/>
          <a:lstStyle/>
          <a:p>
            <a:pPr defTabSz="882740">
              <a:defRPr/>
            </a:pPr>
            <a:fld id="{A213A3F3-F0B8-43A4-A128-F963C0846360}" type="slidenum">
              <a:rPr lang="en-US" sz="1200">
                <a:solidFill>
                  <a:prstClr val="black"/>
                </a:solidFill>
                <a:latin typeface="Calibri" panose="020F0502020204030204"/>
              </a:rPr>
              <a:pPr defTabSz="882740">
                <a:defRPr/>
              </a:pPr>
              <a:t>18</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287546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Sarasota County is very excited about the Alligator Creek Stream Restoration project. We see this project as a holistic approach to remedying multiple environmental issues. Projects like Alligator Creek allow us transcend the historic norms and foster a solution that not only conveys water but also environmentally makes sense. The features of this project will lend opportunity to bring the public in close to our work and see the benefits for themselves. </a:t>
            </a:r>
            <a:endParaRPr lang="en-US"/>
          </a:p>
        </p:txBody>
      </p:sp>
      <p:sp>
        <p:nvSpPr>
          <p:cNvPr id="4" name="Slide Number Placeholder 3"/>
          <p:cNvSpPr>
            <a:spLocks noGrp="1"/>
          </p:cNvSpPr>
          <p:nvPr>
            <p:ph type="sldNum" sz="quarter" idx="5"/>
          </p:nvPr>
        </p:nvSpPr>
        <p:spPr/>
        <p:txBody>
          <a:bodyPr/>
          <a:lstStyle/>
          <a:p>
            <a:fld id="{B7201B87-9C81-4766-9495-50DD358E98AE}" type="slidenum">
              <a:rPr lang="en-US" smtClean="0"/>
              <a:t>19</a:t>
            </a:fld>
            <a:endParaRPr lang="en-US"/>
          </a:p>
        </p:txBody>
      </p:sp>
    </p:spTree>
    <p:extLst>
      <p:ext uri="{BB962C8B-B14F-4D97-AF65-F5344CB8AC3E}">
        <p14:creationId xmlns:p14="http://schemas.microsoft.com/office/powerpoint/2010/main" val="372486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01B87-9C81-4766-9495-50DD358E98AE}" type="slidenum">
              <a:rPr lang="en-US" smtClean="0"/>
              <a:t>20</a:t>
            </a:fld>
            <a:endParaRPr lang="en-US"/>
          </a:p>
        </p:txBody>
      </p:sp>
    </p:spTree>
    <p:extLst>
      <p:ext uri="{BB962C8B-B14F-4D97-AF65-F5344CB8AC3E}">
        <p14:creationId xmlns:p14="http://schemas.microsoft.com/office/powerpoint/2010/main" val="132144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marR="0" lvl="0" indent="-16551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a:latin typeface="Times New Roman" panose="02020603050405020304" pitchFamily="18" charset="0"/>
                <a:ea typeface="Times New Roman" panose="02020603050405020304" pitchFamily="18" charset="0"/>
              </a:rPr>
              <a:t>Alligator Creek is in the southern portion of Sarasota County and flows to Lemon Bay, which is an Outstanding Florida Water.</a:t>
            </a:r>
          </a:p>
          <a:p>
            <a:pPr marL="165518" indent="-165518">
              <a:buFont typeface="Arial" panose="020B0604020202020204" pitchFamily="34" charset="0"/>
              <a:buChar char="•"/>
            </a:pPr>
            <a:endParaRPr lang="en-US" sz="1700">
              <a:latin typeface="Times New Roman" panose="02020603050405020304" pitchFamily="18" charset="0"/>
              <a:ea typeface="Times New Roman" panose="02020603050405020304" pitchFamily="18" charset="0"/>
            </a:endParaRPr>
          </a:p>
          <a:p>
            <a:pPr marL="165518" indent="-165518">
              <a:buFont typeface="Arial" panose="020B0604020202020204" pitchFamily="34" charset="0"/>
              <a:buChar char="•"/>
            </a:pPr>
            <a:r>
              <a:rPr lang="en-US" sz="1700">
                <a:latin typeface="Times New Roman" panose="02020603050405020304" pitchFamily="18" charset="0"/>
                <a:ea typeface="Times New Roman" panose="02020603050405020304" pitchFamily="18" charset="0"/>
              </a:rPr>
              <a:t>Alligator Creek begins upstream as a freshwater wetland system. As it travels downstream it transitions into a tidally influenced creek. Now what is special is it makes this transition in approximately two miles. This offers both design challenges and opportunities. </a:t>
            </a:r>
          </a:p>
          <a:p>
            <a:pPr marL="165518" indent="-165518">
              <a:buFont typeface="Arial" panose="020B0604020202020204" pitchFamily="34" charset="0"/>
              <a:buChar char="•"/>
            </a:pPr>
            <a:endParaRPr lang="en-US" sz="1700">
              <a:latin typeface="Times New Roman" panose="02020603050405020304" pitchFamily="18" charset="0"/>
              <a:ea typeface="Times New Roman" panose="02020603050405020304" pitchFamily="18" charset="0"/>
            </a:endParaRPr>
          </a:p>
          <a:p>
            <a:pPr marL="165518" indent="-165518">
              <a:buFont typeface="Arial" panose="020B0604020202020204" pitchFamily="34" charset="0"/>
              <a:buChar char="•"/>
            </a:pPr>
            <a:r>
              <a:rPr lang="en-US" sz="1700">
                <a:latin typeface="Times New Roman" panose="02020603050405020304" pitchFamily="18" charset="0"/>
                <a:ea typeface="Times New Roman" panose="02020603050405020304" pitchFamily="18" charset="0"/>
              </a:rPr>
              <a:t>Now what is not unique about Alligator Creek, as compared to other streams in Florida in urbanized areas, is it has been significantly altered. Historically, Alligator Creek was hydrologically connected to the adjacent landscape but in the 1940s, hydrologic alterations took place eliminating connection to the historic floodplain and adjacent wetlands. </a:t>
            </a:r>
          </a:p>
          <a:p>
            <a:pPr marL="165518" indent="-165518">
              <a:buFont typeface="Arial" panose="020B0604020202020204" pitchFamily="34" charset="0"/>
              <a:buChar char="•"/>
            </a:pPr>
            <a:endParaRPr lang="en-US" sz="1700">
              <a:latin typeface="Times New Roman" panose="02020603050405020304" pitchFamily="18" charset="0"/>
              <a:ea typeface="Times New Roman" panose="02020603050405020304" pitchFamily="18" charset="0"/>
            </a:endParaRPr>
          </a:p>
          <a:p>
            <a:pPr marL="165518" indent="-165518">
              <a:buFont typeface="Arial" panose="020B0604020202020204" pitchFamily="34" charset="0"/>
              <a:buChar char="•"/>
            </a:pPr>
            <a:r>
              <a:rPr lang="en-US" sz="1700">
                <a:latin typeface="Times New Roman" panose="02020603050405020304" pitchFamily="18" charset="0"/>
                <a:ea typeface="Times New Roman" panose="02020603050405020304" pitchFamily="18" charset="0"/>
              </a:rPr>
              <a:t>Additionally, the creek has been over-excavated to a typical trapezoidal cross-section to increase conveyance and capacity.</a:t>
            </a:r>
          </a:p>
          <a:p>
            <a:pPr marL="165518" indent="-16551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7201B87-9C81-4766-9495-50DD358E98AE}" type="slidenum">
              <a:rPr lang="en-US" smtClean="0"/>
              <a:t>2</a:t>
            </a:fld>
            <a:endParaRPr lang="en-US"/>
          </a:p>
        </p:txBody>
      </p:sp>
    </p:spTree>
    <p:extLst>
      <p:ext uri="{BB962C8B-B14F-4D97-AF65-F5344CB8AC3E}">
        <p14:creationId xmlns:p14="http://schemas.microsoft.com/office/powerpoint/2010/main" val="24847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518" indent="-165518">
              <a:buFont typeface="Arial" panose="020B0604020202020204" pitchFamily="34" charset="0"/>
              <a:buChar char="•"/>
            </a:pPr>
            <a:r>
              <a:rPr lang="en-US" sz="1700">
                <a:latin typeface="Times New Roman" panose="02020603050405020304" pitchFamily="18" charset="0"/>
                <a:ea typeface="Times New Roman" panose="02020603050405020304" pitchFamily="18" charset="0"/>
              </a:rPr>
              <a:t>There are several reasons why Sarasota County chose to restore this stream.</a:t>
            </a:r>
          </a:p>
          <a:p>
            <a:pPr marL="0" indent="0">
              <a:buFont typeface="Arial" panose="020B0604020202020204" pitchFamily="34" charset="0"/>
              <a:buNone/>
            </a:pPr>
            <a:r>
              <a:rPr lang="en-US" sz="1700">
                <a:latin typeface="Times New Roman" panose="02020603050405020304" pitchFamily="18" charset="0"/>
                <a:ea typeface="Times New Roman" panose="02020603050405020304" pitchFamily="18" charset="0"/>
              </a:rPr>
              <a:t> </a:t>
            </a:r>
          </a:p>
          <a:p>
            <a:pPr marL="165518" indent="-165518">
              <a:buFont typeface="Arial" panose="020B0604020202020204" pitchFamily="34" charset="0"/>
              <a:buChar char="•"/>
            </a:pPr>
            <a:r>
              <a:rPr lang="en-US" sz="1700">
                <a:latin typeface="Times New Roman" panose="02020603050405020304" pitchFamily="18" charset="0"/>
                <a:ea typeface="Times New Roman" panose="02020603050405020304" pitchFamily="18" charset="0"/>
              </a:rPr>
              <a:t>First, the unstable, steep side banks require frequent maintenance to deal with excessive erosion. I will be honest historic maintenance practices (vegetation scalping) have not helped the situation either. </a:t>
            </a:r>
          </a:p>
          <a:p>
            <a:pPr marL="165518" indent="-165518">
              <a:buFont typeface="Arial" panose="020B0604020202020204" pitchFamily="34" charset="0"/>
              <a:buChar char="•"/>
            </a:pPr>
            <a:endParaRPr lang="en-US" sz="1700">
              <a:latin typeface="Times New Roman" panose="02020603050405020304" pitchFamily="18" charset="0"/>
              <a:ea typeface="Times New Roman" panose="02020603050405020304" pitchFamily="18" charset="0"/>
            </a:endParaRPr>
          </a:p>
          <a:p>
            <a:pPr marL="165518" marR="0" lvl="0" indent="-16551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a:latin typeface="Times New Roman" panose="02020603050405020304" pitchFamily="18" charset="0"/>
                <a:ea typeface="Times New Roman" panose="02020603050405020304" pitchFamily="18" charset="0"/>
              </a:rPr>
              <a:t>Secondly, the increased movement of water through an enlarged cross section delivers an unnaturally large load of nutrients to the creek and downstream to Lemon Bay. Alligator Creek has been subject to Total Maximum Daily Load (TMDL) for nutrients since 2006. This TMDL calls for a 28% reduction in total nitrogen. Additionally, Lemon Bay is currently impaired for nutrients, bacteria, and chlorophyll-a.</a:t>
            </a:r>
          </a:p>
          <a:p>
            <a:pPr marL="165518" marR="0" lvl="0" indent="-16551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a:latin typeface="Times New Roman" panose="02020603050405020304" pitchFamily="18" charset="0"/>
              <a:ea typeface="Times New Roman" panose="02020603050405020304" pitchFamily="18" charset="0"/>
            </a:endParaRPr>
          </a:p>
          <a:p>
            <a:pPr marL="165518" marR="0" lvl="0" indent="-16551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a:latin typeface="Times New Roman" panose="02020603050405020304" pitchFamily="18" charset="0"/>
                <a:ea typeface="Times New Roman" panose="02020603050405020304" pitchFamily="18" charset="0"/>
              </a:rPr>
              <a:t>This system also has significant nuisance and exotic vegetation along the stream corridor and adjacent landscape resulting in degradation of the adjoining habitats.</a:t>
            </a:r>
          </a:p>
          <a:p>
            <a:pPr marL="165518" indent="-165518">
              <a:buFont typeface="Arial" panose="020B0604020202020204" pitchFamily="34" charset="0"/>
              <a:buChar char="•"/>
            </a:pPr>
            <a:endParaRPr lang="en-US" sz="1700">
              <a:latin typeface="Times New Roman" panose="02020603050405020304" pitchFamily="18" charset="0"/>
              <a:ea typeface="Times New Roman" panose="02020603050405020304" pitchFamily="18" charset="0"/>
            </a:endParaRPr>
          </a:p>
          <a:p>
            <a:pPr marL="165518" indent="-165518">
              <a:buFont typeface="Arial" panose="020B0604020202020204" pitchFamily="34" charset="0"/>
              <a:buChar char="•"/>
            </a:pPr>
            <a:r>
              <a:rPr lang="en-US" sz="1700">
                <a:latin typeface="Times New Roman" panose="02020603050405020304" pitchFamily="18" charset="0"/>
                <a:ea typeface="Times New Roman" panose="02020603050405020304" pitchFamily="18" charset="0"/>
              </a:rPr>
              <a:t>Lastly, not only does the erosion result in sedimentation that can hinder flow, but this excess sediment, especially in combination with the ditching of the channel, negatively impacts important benthic and fisheries habitat. </a:t>
            </a:r>
          </a:p>
          <a:p>
            <a:pPr marL="0" indent="0">
              <a:buFont typeface="Arial" panose="020B0604020202020204" pitchFamily="34" charset="0"/>
              <a:buNone/>
            </a:pPr>
            <a:endParaRPr lang="en-US" sz="1700">
              <a:latin typeface="Times New Roman" panose="02020603050405020304" pitchFamily="18" charset="0"/>
              <a:ea typeface="Times New Roman" panose="02020603050405020304" pitchFamily="18" charset="0"/>
            </a:endParaRPr>
          </a:p>
          <a:p>
            <a:pPr marL="165518" indent="-165518">
              <a:buFont typeface="Arial" panose="020B0604020202020204" pitchFamily="34" charset="0"/>
              <a:buChar char="•"/>
            </a:pPr>
            <a:endParaRPr lang="en-US" sz="170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sz="17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7201B87-9C81-4766-9495-50DD358E98AE}" type="slidenum">
              <a:rPr lang="en-US" smtClean="0"/>
              <a:t>3</a:t>
            </a:fld>
            <a:endParaRPr lang="en-US"/>
          </a:p>
        </p:txBody>
      </p:sp>
    </p:spTree>
    <p:extLst>
      <p:ext uri="{BB962C8B-B14F-4D97-AF65-F5344CB8AC3E}">
        <p14:creationId xmlns:p14="http://schemas.microsoft.com/office/powerpoint/2010/main" val="110271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imes New Roman" panose="02020603050405020304" pitchFamily="18" charset="0"/>
                <a:ea typeface="Times New Roman" panose="02020603050405020304" pitchFamily="18" charset="0"/>
              </a:rPr>
              <a:t>The stream is significantly altered, but it is not beyond restoration.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imes New Roman" panose="02020603050405020304" pitchFamily="18" charset="0"/>
                <a:ea typeface="Times New Roman" panose="02020603050405020304" pitchFamily="18" charset="0"/>
              </a:rPr>
              <a:t>With the restoration we are planning to …….. Remove nutrients, stabilize banks, reduce maintenance, improve fisheries habitat, improve resiliency, and enhance recreational area. Certainly, the list doesn’t stop there but these are the most significant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imes New Roman" panose="02020603050405020304" pitchFamily="18" charset="0"/>
                <a:ea typeface="Times New Roman" panose="02020603050405020304" pitchFamily="18" charset="0"/>
              </a:rPr>
              <a:t>Here to talk about the design and how the design will provide these benefits is our consultant John Kiefer with Wood Environmental. </a:t>
            </a:r>
          </a:p>
        </p:txBody>
      </p:sp>
      <p:sp>
        <p:nvSpPr>
          <p:cNvPr id="4" name="Slide Number Placeholder 3"/>
          <p:cNvSpPr>
            <a:spLocks noGrp="1"/>
          </p:cNvSpPr>
          <p:nvPr>
            <p:ph type="sldNum" sz="quarter" idx="5"/>
          </p:nvPr>
        </p:nvSpPr>
        <p:spPr/>
        <p:txBody>
          <a:bodyPr/>
          <a:lstStyle/>
          <a:p>
            <a:fld id="{B7201B87-9C81-4766-9495-50DD358E98AE}" type="slidenum">
              <a:rPr lang="en-US" smtClean="0"/>
              <a:t>4</a:t>
            </a:fld>
            <a:endParaRPr lang="en-US"/>
          </a:p>
        </p:txBody>
      </p:sp>
    </p:spTree>
    <p:extLst>
      <p:ext uri="{BB962C8B-B14F-4D97-AF65-F5344CB8AC3E}">
        <p14:creationId xmlns:p14="http://schemas.microsoft.com/office/powerpoint/2010/main" val="197489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Predevelopment valley was freshwater under variable alluvial control. The system consisted of a chain-of-strands several feet above the intertidal zone.</a:t>
            </a:r>
          </a:p>
        </p:txBody>
      </p:sp>
      <p:sp>
        <p:nvSpPr>
          <p:cNvPr id="4" name="Slide Number Placeholder 3"/>
          <p:cNvSpPr>
            <a:spLocks noGrp="1"/>
          </p:cNvSpPr>
          <p:nvPr>
            <p:ph type="sldNum" sz="quarter" idx="5"/>
          </p:nvPr>
        </p:nvSpPr>
        <p:spPr/>
        <p:txBody>
          <a:bodyPr/>
          <a:lstStyle/>
          <a:p>
            <a:fld id="{B7201B87-9C81-4766-9495-50DD358E98AE}" type="slidenum">
              <a:rPr lang="en-US" smtClean="0"/>
              <a:t>5</a:t>
            </a:fld>
            <a:endParaRPr lang="en-US"/>
          </a:p>
        </p:txBody>
      </p:sp>
    </p:spTree>
    <p:extLst>
      <p:ext uri="{BB962C8B-B14F-4D97-AF65-F5344CB8AC3E}">
        <p14:creationId xmlns:p14="http://schemas.microsoft.com/office/powerpoint/2010/main" val="357736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Show 40s vs 70s aerials, zoomed out far to the original tidal boundary. Talk about dewatering, and how Priority 2 in the tide is needed to prevent flooding – so the tidal creek has shifted inland.</a:t>
            </a:r>
          </a:p>
        </p:txBody>
      </p:sp>
      <p:sp>
        <p:nvSpPr>
          <p:cNvPr id="4" name="Slide Number Placeholder 3"/>
          <p:cNvSpPr>
            <a:spLocks noGrp="1"/>
          </p:cNvSpPr>
          <p:nvPr>
            <p:ph type="sldNum" sz="quarter" idx="5"/>
          </p:nvPr>
        </p:nvSpPr>
        <p:spPr/>
        <p:txBody>
          <a:bodyPr/>
          <a:lstStyle/>
          <a:p>
            <a:fld id="{B7201B87-9C81-4766-9495-50DD358E98AE}" type="slidenum">
              <a:rPr lang="en-US" smtClean="0"/>
              <a:t>6</a:t>
            </a:fld>
            <a:endParaRPr lang="en-US"/>
          </a:p>
        </p:txBody>
      </p:sp>
    </p:spTree>
    <p:extLst>
      <p:ext uri="{BB962C8B-B14F-4D97-AF65-F5344CB8AC3E}">
        <p14:creationId xmlns:p14="http://schemas.microsoft.com/office/powerpoint/2010/main" val="403315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Show 40s vs 70s aerials, zoomed out far to the original tidal boundary. Talk about dewatering, and how Priority 2 in the tide is needed to prevent flooding – so the tidal creek has shifted inland.</a:t>
            </a:r>
          </a:p>
        </p:txBody>
      </p:sp>
      <p:sp>
        <p:nvSpPr>
          <p:cNvPr id="4" name="Slide Number Placeholder 3"/>
          <p:cNvSpPr>
            <a:spLocks noGrp="1"/>
          </p:cNvSpPr>
          <p:nvPr>
            <p:ph type="sldNum" sz="quarter" idx="5"/>
          </p:nvPr>
        </p:nvSpPr>
        <p:spPr/>
        <p:txBody>
          <a:bodyPr/>
          <a:lstStyle/>
          <a:p>
            <a:fld id="{B7201B87-9C81-4766-9495-50DD358E98AE}" type="slidenum">
              <a:rPr lang="en-US" smtClean="0"/>
              <a:t>7</a:t>
            </a:fld>
            <a:endParaRPr lang="en-US"/>
          </a:p>
        </p:txBody>
      </p:sp>
    </p:spTree>
    <p:extLst>
      <p:ext uri="{BB962C8B-B14F-4D97-AF65-F5344CB8AC3E}">
        <p14:creationId xmlns:p14="http://schemas.microsoft.com/office/powerpoint/2010/main" val="267116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Replace with Phillippi impact oblique diagram</a:t>
            </a:r>
          </a:p>
        </p:txBody>
      </p:sp>
      <p:sp>
        <p:nvSpPr>
          <p:cNvPr id="4" name="Slide Number Placeholder 3"/>
          <p:cNvSpPr>
            <a:spLocks noGrp="1"/>
          </p:cNvSpPr>
          <p:nvPr>
            <p:ph type="sldNum" sz="quarter" idx="5"/>
          </p:nvPr>
        </p:nvSpPr>
        <p:spPr/>
        <p:txBody>
          <a:bodyPr/>
          <a:lstStyle/>
          <a:p>
            <a:pPr defTabSz="882740">
              <a:defRPr/>
            </a:pPr>
            <a:fld id="{A213A3F3-F0B8-43A4-A128-F963C0846360}" type="slidenum">
              <a:rPr lang="en-US" sz="1200">
                <a:solidFill>
                  <a:prstClr val="black"/>
                </a:solidFill>
                <a:latin typeface="Calibri" panose="020F0502020204030204"/>
              </a:rPr>
              <a:pPr defTabSz="882740">
                <a:defRPr/>
              </a:pPr>
              <a:t>8</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56400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40">
              <a:defRPr/>
            </a:pPr>
            <a:r>
              <a:rPr lang="en-US" err="1"/>
              <a:t>Bankfull</a:t>
            </a:r>
            <a:r>
              <a:rPr lang="en-US"/>
              <a:t> channel: Wet season flood channel: </a:t>
            </a:r>
            <a:r>
              <a:rPr lang="en-US" err="1"/>
              <a:t>floodpulse</a:t>
            </a:r>
            <a:r>
              <a:rPr lang="en-US"/>
              <a:t>.</a:t>
            </a:r>
          </a:p>
          <a:p>
            <a:endParaRPr lang="en-US"/>
          </a:p>
        </p:txBody>
      </p:sp>
      <p:sp>
        <p:nvSpPr>
          <p:cNvPr id="4" name="Slide Number Placeholder 3"/>
          <p:cNvSpPr>
            <a:spLocks noGrp="1"/>
          </p:cNvSpPr>
          <p:nvPr>
            <p:ph type="sldNum" sz="quarter" idx="5"/>
          </p:nvPr>
        </p:nvSpPr>
        <p:spPr/>
        <p:txBody>
          <a:bodyPr/>
          <a:lstStyle/>
          <a:p>
            <a:pPr defTabSz="882740">
              <a:defRPr/>
            </a:pPr>
            <a:fld id="{A213A3F3-F0B8-43A4-A128-F963C0846360}" type="slidenum">
              <a:rPr lang="en-US" sz="1200">
                <a:solidFill>
                  <a:prstClr val="black"/>
                </a:solidFill>
                <a:latin typeface="Calibri" panose="020F0502020204030204"/>
              </a:rPr>
              <a:pPr defTabSz="882740">
                <a:defRPr/>
              </a:pPr>
              <a:t>9</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4017779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 subtitle full pag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8" name="Content Placeholder 7">
            <a:extLst>
              <a:ext uri="{FF2B5EF4-FFF2-40B4-BE49-F238E27FC236}">
                <a16:creationId xmlns:a16="http://schemas.microsoft.com/office/drawing/2014/main" id="{C61197BE-B27B-4BF9-A167-E1391BB8FFFF}"/>
              </a:ext>
            </a:extLst>
          </p:cNvPr>
          <p:cNvSpPr>
            <a:spLocks noGrp="1"/>
          </p:cNvSpPr>
          <p:nvPr>
            <p:ph sz="quarter" idx="10" hasCustomPrompt="1"/>
          </p:nvPr>
        </p:nvSpPr>
        <p:spPr>
          <a:xfrm>
            <a:off x="847725" y="1864951"/>
            <a:ext cx="10496550" cy="463109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latin typeface="Myriad Pro" panose="020B0503030403020204" pitchFamily="34" charset="0"/>
              </a:defRPr>
            </a:lvl1pPr>
          </a:lstStyle>
          <a:p>
            <a:pPr lvl="0"/>
            <a:r>
              <a:rPr lang="en-US"/>
              <a:t>Insert body text here – Myriad Pro, 24 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1">
              <a:solidFill>
                <a:srgbClr val="FF0000"/>
              </a:solidFill>
              <a:latin typeface="Myriad Pro Cond" panose="020B0506030403020204" pitchFamily="34" charset="0"/>
            </a:endParaRPr>
          </a:p>
          <a:p>
            <a:pPr lvl="0"/>
            <a:endParaRPr lang="en-US"/>
          </a:p>
        </p:txBody>
      </p:sp>
      <p:sp>
        <p:nvSpPr>
          <p:cNvPr id="6" name="Content Placeholder 7">
            <a:extLst>
              <a:ext uri="{FF2B5EF4-FFF2-40B4-BE49-F238E27FC236}">
                <a16:creationId xmlns:a16="http://schemas.microsoft.com/office/drawing/2014/main" id="{AC4E247D-391E-4DBB-8128-F9FFD33DA83C}"/>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a:t>Insert Subtitle Text – Myriad Pro Bold, 24pt. </a:t>
            </a:r>
          </a:p>
        </p:txBody>
      </p:sp>
      <p:sp>
        <p:nvSpPr>
          <p:cNvPr id="3" name="Slide Number Placeholder 2">
            <a:extLst>
              <a:ext uri="{FF2B5EF4-FFF2-40B4-BE49-F238E27FC236}">
                <a16:creationId xmlns:a16="http://schemas.microsoft.com/office/drawing/2014/main" id="{2A7B25B2-9B26-44E4-BD68-72110D7F20C2}"/>
              </a:ext>
            </a:extLst>
          </p:cNvPr>
          <p:cNvSpPr>
            <a:spLocks noGrp="1"/>
          </p:cNvSpPr>
          <p:nvPr>
            <p:ph type="sldNum" sz="quarter" idx="13"/>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60670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ite body - split page righ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4" name="Content Placeholder 7">
            <a:extLst>
              <a:ext uri="{FF2B5EF4-FFF2-40B4-BE49-F238E27FC236}">
                <a16:creationId xmlns:a16="http://schemas.microsoft.com/office/drawing/2014/main" id="{6724C904-C9F4-4FFA-87A2-B618BE768604}"/>
              </a:ext>
            </a:extLst>
          </p:cNvPr>
          <p:cNvSpPr>
            <a:spLocks noGrp="1"/>
          </p:cNvSpPr>
          <p:nvPr>
            <p:ph sz="quarter" idx="10" hasCustomPrompt="1"/>
          </p:nvPr>
        </p:nvSpPr>
        <p:spPr>
          <a:xfrm>
            <a:off x="7096125" y="1400175"/>
            <a:ext cx="4248149"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content or image.</a:t>
            </a:r>
          </a:p>
          <a:p>
            <a:pPr lvl="0"/>
            <a:endParaRPr lang="en-US"/>
          </a:p>
        </p:txBody>
      </p:sp>
      <p:sp>
        <p:nvSpPr>
          <p:cNvPr id="5" name="Content Placeholder 7">
            <a:extLst>
              <a:ext uri="{FF2B5EF4-FFF2-40B4-BE49-F238E27FC236}">
                <a16:creationId xmlns:a16="http://schemas.microsoft.com/office/drawing/2014/main" id="{8C3D3394-E9DA-45E9-A76F-9D59EE9D468B}"/>
              </a:ext>
            </a:extLst>
          </p:cNvPr>
          <p:cNvSpPr>
            <a:spLocks noGrp="1"/>
          </p:cNvSpPr>
          <p:nvPr>
            <p:ph sz="quarter" idx="11" hasCustomPrompt="1"/>
          </p:nvPr>
        </p:nvSpPr>
        <p:spPr>
          <a:xfrm>
            <a:off x="847726"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content or image.</a:t>
            </a:r>
          </a:p>
          <a:p>
            <a:pPr lvl="0"/>
            <a:endParaRPr lang="en-US"/>
          </a:p>
        </p:txBody>
      </p:sp>
      <p:sp>
        <p:nvSpPr>
          <p:cNvPr id="2" name="Slide Number Placeholder 1">
            <a:extLst>
              <a:ext uri="{FF2B5EF4-FFF2-40B4-BE49-F238E27FC236}">
                <a16:creationId xmlns:a16="http://schemas.microsoft.com/office/drawing/2014/main" id="{1DEE538D-32A9-4263-95A6-DE1B306ACE00}"/>
              </a:ext>
            </a:extLst>
          </p:cNvPr>
          <p:cNvSpPr>
            <a:spLocks noGrp="1"/>
          </p:cNvSpPr>
          <p:nvPr>
            <p:ph type="sldNum" sz="quarter" idx="12"/>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331922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ody - subtitle, split page lef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6" name="Content Placeholder 7">
            <a:extLst>
              <a:ext uri="{FF2B5EF4-FFF2-40B4-BE49-F238E27FC236}">
                <a16:creationId xmlns:a16="http://schemas.microsoft.com/office/drawing/2014/main" id="{D11DEDAC-16B7-44F1-AC0B-DEA4B2340603}"/>
              </a:ext>
            </a:extLst>
          </p:cNvPr>
          <p:cNvSpPr>
            <a:spLocks noGrp="1"/>
          </p:cNvSpPr>
          <p:nvPr>
            <p:ph sz="quarter" idx="10" hasCustomPrompt="1"/>
          </p:nvPr>
        </p:nvSpPr>
        <p:spPr>
          <a:xfrm>
            <a:off x="5229225" y="1864950"/>
            <a:ext cx="6115050" cy="46311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8" name="Content Placeholder 7">
            <a:extLst>
              <a:ext uri="{FF2B5EF4-FFF2-40B4-BE49-F238E27FC236}">
                <a16:creationId xmlns:a16="http://schemas.microsoft.com/office/drawing/2014/main" id="{7FB4ADD6-253E-4518-B70B-57A925163820}"/>
              </a:ext>
            </a:extLst>
          </p:cNvPr>
          <p:cNvSpPr>
            <a:spLocks noGrp="1"/>
          </p:cNvSpPr>
          <p:nvPr>
            <p:ph sz="quarter" idx="11" hasCustomPrompt="1"/>
          </p:nvPr>
        </p:nvSpPr>
        <p:spPr>
          <a:xfrm>
            <a:off x="838200" y="1864950"/>
            <a:ext cx="4257674"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10" name="Content Placeholder 7">
            <a:extLst>
              <a:ext uri="{FF2B5EF4-FFF2-40B4-BE49-F238E27FC236}">
                <a16:creationId xmlns:a16="http://schemas.microsoft.com/office/drawing/2014/main" id="{E4D1A521-0894-4A92-BEF0-ED267E78DF63}"/>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a:t>Insert Subtitle Text – Myriad Pro Bold, 24pt. </a:t>
            </a:r>
          </a:p>
        </p:txBody>
      </p:sp>
      <p:sp>
        <p:nvSpPr>
          <p:cNvPr id="2" name="Slide Number Placeholder 1">
            <a:extLst>
              <a:ext uri="{FF2B5EF4-FFF2-40B4-BE49-F238E27FC236}">
                <a16:creationId xmlns:a16="http://schemas.microsoft.com/office/drawing/2014/main" id="{6127196C-0CED-4A07-A604-D4BF72F9091B}"/>
              </a:ext>
            </a:extLst>
          </p:cNvPr>
          <p:cNvSpPr>
            <a:spLocks noGrp="1"/>
          </p:cNvSpPr>
          <p:nvPr>
            <p:ph type="sldNum" sz="quarter" idx="13"/>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78731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White body - split page lef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6" name="Content Placeholder 7">
            <a:extLst>
              <a:ext uri="{FF2B5EF4-FFF2-40B4-BE49-F238E27FC236}">
                <a16:creationId xmlns:a16="http://schemas.microsoft.com/office/drawing/2014/main" id="{D11DEDAC-16B7-44F1-AC0B-DEA4B2340603}"/>
              </a:ext>
            </a:extLst>
          </p:cNvPr>
          <p:cNvSpPr>
            <a:spLocks noGrp="1"/>
          </p:cNvSpPr>
          <p:nvPr>
            <p:ph sz="quarter" idx="10" hasCustomPrompt="1"/>
          </p:nvPr>
        </p:nvSpPr>
        <p:spPr>
          <a:xfrm>
            <a:off x="5229225"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8" name="Content Placeholder 7">
            <a:extLst>
              <a:ext uri="{FF2B5EF4-FFF2-40B4-BE49-F238E27FC236}">
                <a16:creationId xmlns:a16="http://schemas.microsoft.com/office/drawing/2014/main" id="{7FB4ADD6-253E-4518-B70B-57A925163820}"/>
              </a:ext>
            </a:extLst>
          </p:cNvPr>
          <p:cNvSpPr>
            <a:spLocks noGrp="1"/>
          </p:cNvSpPr>
          <p:nvPr>
            <p:ph sz="quarter" idx="11" hasCustomPrompt="1"/>
          </p:nvPr>
        </p:nvSpPr>
        <p:spPr>
          <a:xfrm>
            <a:off x="838200" y="1400175"/>
            <a:ext cx="4257674"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2" name="Slide Number Placeholder 1">
            <a:extLst>
              <a:ext uri="{FF2B5EF4-FFF2-40B4-BE49-F238E27FC236}">
                <a16:creationId xmlns:a16="http://schemas.microsoft.com/office/drawing/2014/main" id="{8428D840-820B-49E5-B4BA-355ED912EF6D}"/>
              </a:ext>
            </a:extLst>
          </p:cNvPr>
          <p:cNvSpPr>
            <a:spLocks noGrp="1"/>
          </p:cNvSpPr>
          <p:nvPr>
            <p:ph type="sldNum" sz="quarter" idx="12"/>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101687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91AD66-3101-4528-B21C-3DF0ED43D64D}"/>
              </a:ext>
            </a:extLst>
          </p:cNvPr>
          <p:cNvSpPr>
            <a:spLocks noGrp="1"/>
          </p:cNvSpPr>
          <p:nvPr>
            <p:ph type="body" sz="quarter" idx="14" hasCustomPrompt="1"/>
          </p:nvPr>
        </p:nvSpPr>
        <p:spPr>
          <a:xfrm>
            <a:off x="539891" y="6353999"/>
            <a:ext cx="1055547" cy="154800"/>
          </a:xfrm>
        </p:spPr>
        <p:txBody>
          <a:bodyPr>
            <a:normAutofit/>
          </a:bodyPr>
          <a:lstStyle>
            <a:lvl1pPr>
              <a:buNone/>
              <a:defRPr sz="1000"/>
            </a:lvl1pPr>
            <a:lvl5pPr marL="851406" indent="0">
              <a:buNone/>
              <a:defRPr/>
            </a:lvl5pPr>
          </a:lstStyle>
          <a:p>
            <a:pPr lvl="0"/>
            <a:r>
              <a:rPr lang="en-GB"/>
              <a:t>Date, Year</a:t>
            </a:r>
            <a:endParaRPr lang="en-US"/>
          </a:p>
        </p:txBody>
      </p:sp>
      <p:sp>
        <p:nvSpPr>
          <p:cNvPr id="16" name="Text Placeholder 15">
            <a:extLst>
              <a:ext uri="{FF2B5EF4-FFF2-40B4-BE49-F238E27FC236}">
                <a16:creationId xmlns:a16="http://schemas.microsoft.com/office/drawing/2014/main" id="{8A631667-E28D-7640-95F5-66AB9F64F4F7}"/>
              </a:ext>
            </a:extLst>
          </p:cNvPr>
          <p:cNvSpPr>
            <a:spLocks noGrp="1"/>
          </p:cNvSpPr>
          <p:nvPr>
            <p:ph type="body" sz="quarter" idx="11" hasCustomPrompt="1"/>
          </p:nvPr>
        </p:nvSpPr>
        <p:spPr>
          <a:xfrm>
            <a:off x="539753" y="4428000"/>
            <a:ext cx="8616947" cy="369332"/>
          </a:xfrm>
          <a:prstGeom prst="rect">
            <a:avLst/>
          </a:prstGeom>
        </p:spPr>
        <p:txBody>
          <a:bodyPr wrap="square">
            <a:spAutoFit/>
          </a:bodyPr>
          <a:lstStyle>
            <a:lvl1pPr marL="0" indent="0">
              <a:lnSpc>
                <a:spcPct val="100000"/>
              </a:lnSpc>
              <a:spcBef>
                <a:spcPts val="0"/>
              </a:spcBef>
              <a:buNone/>
              <a:defRPr sz="2400" b="0">
                <a:solidFill>
                  <a:schemeClr val="accent1"/>
                </a:solidFill>
                <a:latin typeface="+mj-lt"/>
              </a:defRPr>
            </a:lvl1pPr>
          </a:lstStyle>
          <a:p>
            <a:pPr lvl="0"/>
            <a:r>
              <a:rPr lang="en-US"/>
              <a:t>Subtitle</a:t>
            </a:r>
          </a:p>
        </p:txBody>
      </p:sp>
      <p:sp>
        <p:nvSpPr>
          <p:cNvPr id="17" name="Text Placeholder 15">
            <a:extLst>
              <a:ext uri="{FF2B5EF4-FFF2-40B4-BE49-F238E27FC236}">
                <a16:creationId xmlns:a16="http://schemas.microsoft.com/office/drawing/2014/main" id="{DB91D220-690F-F743-8BF8-C2B6B49DCD9B}"/>
              </a:ext>
            </a:extLst>
          </p:cNvPr>
          <p:cNvSpPr>
            <a:spLocks noGrp="1"/>
          </p:cNvSpPr>
          <p:nvPr>
            <p:ph type="body" sz="quarter" idx="12" hasCustomPrompt="1"/>
          </p:nvPr>
        </p:nvSpPr>
        <p:spPr>
          <a:xfrm>
            <a:off x="539753" y="5400000"/>
            <a:ext cx="8616947" cy="276999"/>
          </a:xfrm>
          <a:prstGeom prst="rect">
            <a:avLst/>
          </a:prstGeom>
        </p:spPr>
        <p:txBody>
          <a:bodyPr wrap="square">
            <a:spAutoFit/>
          </a:bodyPr>
          <a:lstStyle>
            <a:lvl1pPr marL="0" indent="0">
              <a:lnSpc>
                <a:spcPct val="100000"/>
              </a:lnSpc>
              <a:spcBef>
                <a:spcPts val="0"/>
              </a:spcBef>
              <a:buNone/>
              <a:defRPr sz="1800" b="0" i="0">
                <a:solidFill>
                  <a:schemeClr val="tx1"/>
                </a:solidFill>
                <a:latin typeface="+mn-lt"/>
                <a:cs typeface="Poppins" pitchFamily="2" charset="77"/>
              </a:defRPr>
            </a:lvl1pPr>
          </a:lstStyle>
          <a:p>
            <a:pPr lvl="0"/>
            <a:r>
              <a:rPr lang="en-US"/>
              <a:t>Presenter’s name</a:t>
            </a:r>
          </a:p>
        </p:txBody>
      </p:sp>
      <p:pic>
        <p:nvPicPr>
          <p:cNvPr id="6" name="Picture 5" descr="A close up of a logo&#10;&#10;Description automatically generated">
            <a:extLst>
              <a:ext uri="{FF2B5EF4-FFF2-40B4-BE49-F238E27FC236}">
                <a16:creationId xmlns:a16="http://schemas.microsoft.com/office/drawing/2014/main" id="{621E5E3B-E036-4E80-8C93-5C209C4F4A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1219" y="540000"/>
            <a:ext cx="1773026" cy="540000"/>
          </a:xfrm>
          <a:prstGeom prst="rect">
            <a:avLst/>
          </a:prstGeom>
        </p:spPr>
      </p:pic>
      <p:sp>
        <p:nvSpPr>
          <p:cNvPr id="24" name="Title 23">
            <a:extLst>
              <a:ext uri="{FF2B5EF4-FFF2-40B4-BE49-F238E27FC236}">
                <a16:creationId xmlns:a16="http://schemas.microsoft.com/office/drawing/2014/main" id="{3DA28B32-A2D3-4D16-B95F-2224D1F265A8}"/>
              </a:ext>
            </a:extLst>
          </p:cNvPr>
          <p:cNvSpPr>
            <a:spLocks noGrp="1"/>
          </p:cNvSpPr>
          <p:nvPr>
            <p:ph type="title" hasCustomPrompt="1"/>
          </p:nvPr>
        </p:nvSpPr>
        <p:spPr>
          <a:xfrm>
            <a:off x="540001" y="3420000"/>
            <a:ext cx="8616699" cy="692497"/>
          </a:xfrm>
        </p:spPr>
        <p:txBody>
          <a:bodyPr anchor="b" anchorCtr="0"/>
          <a:lstStyle>
            <a:lvl1pPr>
              <a:defRPr sz="5000"/>
            </a:lvl1pPr>
          </a:lstStyle>
          <a:p>
            <a:r>
              <a:rPr lang="en-US"/>
              <a:t>Presentation title</a:t>
            </a:r>
          </a:p>
        </p:txBody>
      </p:sp>
    </p:spTree>
    <p:extLst>
      <p:ext uri="{BB962C8B-B14F-4D97-AF65-F5344CB8AC3E}">
        <p14:creationId xmlns:p14="http://schemas.microsoft.com/office/powerpoint/2010/main" val="18275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teal)">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A631667-E28D-7640-95F5-66AB9F64F4F7}"/>
              </a:ext>
            </a:extLst>
          </p:cNvPr>
          <p:cNvSpPr>
            <a:spLocks noGrp="1"/>
          </p:cNvSpPr>
          <p:nvPr>
            <p:ph type="body" sz="quarter" idx="11" hasCustomPrompt="1"/>
          </p:nvPr>
        </p:nvSpPr>
        <p:spPr>
          <a:xfrm>
            <a:off x="539753" y="4428000"/>
            <a:ext cx="8616947" cy="369332"/>
          </a:xfrm>
          <a:prstGeom prst="rect">
            <a:avLst/>
          </a:prstGeom>
        </p:spPr>
        <p:txBody>
          <a:bodyPr wrap="square">
            <a:spAutoFit/>
          </a:bodyPr>
          <a:lstStyle>
            <a:lvl1pPr marL="0" indent="0">
              <a:lnSpc>
                <a:spcPct val="100000"/>
              </a:lnSpc>
              <a:spcBef>
                <a:spcPts val="0"/>
              </a:spcBef>
              <a:buNone/>
              <a:defRPr sz="2400" b="0">
                <a:solidFill>
                  <a:schemeClr val="tx1"/>
                </a:solidFill>
                <a:latin typeface="+mj-lt"/>
              </a:defRPr>
            </a:lvl1pPr>
          </a:lstStyle>
          <a:p>
            <a:pPr lvl="0"/>
            <a:r>
              <a:rPr lang="en-US"/>
              <a:t>Subtitle</a:t>
            </a:r>
          </a:p>
        </p:txBody>
      </p:sp>
      <p:sp>
        <p:nvSpPr>
          <p:cNvPr id="17" name="Text Placeholder 15">
            <a:extLst>
              <a:ext uri="{FF2B5EF4-FFF2-40B4-BE49-F238E27FC236}">
                <a16:creationId xmlns:a16="http://schemas.microsoft.com/office/drawing/2014/main" id="{DB91D220-690F-F743-8BF8-C2B6B49DCD9B}"/>
              </a:ext>
            </a:extLst>
          </p:cNvPr>
          <p:cNvSpPr>
            <a:spLocks noGrp="1"/>
          </p:cNvSpPr>
          <p:nvPr>
            <p:ph type="body" sz="quarter" idx="12" hasCustomPrompt="1"/>
          </p:nvPr>
        </p:nvSpPr>
        <p:spPr>
          <a:xfrm>
            <a:off x="539753" y="5400000"/>
            <a:ext cx="8616947" cy="276999"/>
          </a:xfrm>
          <a:prstGeom prst="rect">
            <a:avLst/>
          </a:prstGeom>
        </p:spPr>
        <p:txBody>
          <a:bodyPr wrap="square">
            <a:spAutoFit/>
          </a:bodyPr>
          <a:lstStyle>
            <a:lvl1pPr marL="0" indent="0">
              <a:lnSpc>
                <a:spcPct val="100000"/>
              </a:lnSpc>
              <a:spcBef>
                <a:spcPts val="0"/>
              </a:spcBef>
              <a:buNone/>
              <a:defRPr sz="1800" b="0" i="0">
                <a:solidFill>
                  <a:schemeClr val="tx1"/>
                </a:solidFill>
                <a:latin typeface="+mn-lt"/>
                <a:cs typeface="Poppins" pitchFamily="2" charset="77"/>
              </a:defRPr>
            </a:lvl1pPr>
          </a:lstStyle>
          <a:p>
            <a:pPr lvl="0"/>
            <a:r>
              <a:rPr lang="en-US"/>
              <a:t>Presenter’s name</a:t>
            </a:r>
          </a:p>
        </p:txBody>
      </p:sp>
      <p:sp>
        <p:nvSpPr>
          <p:cNvPr id="10" name="Text Placeholder 3">
            <a:extLst>
              <a:ext uri="{FF2B5EF4-FFF2-40B4-BE49-F238E27FC236}">
                <a16:creationId xmlns:a16="http://schemas.microsoft.com/office/drawing/2014/main" id="{F6C91D94-1DB9-47B3-A78D-E0C59FC8935C}"/>
              </a:ext>
            </a:extLst>
          </p:cNvPr>
          <p:cNvSpPr>
            <a:spLocks noGrp="1"/>
          </p:cNvSpPr>
          <p:nvPr>
            <p:ph type="body" sz="quarter" idx="13" hasCustomPrompt="1"/>
          </p:nvPr>
        </p:nvSpPr>
        <p:spPr>
          <a:xfrm>
            <a:off x="539891" y="6353999"/>
            <a:ext cx="1055547" cy="154800"/>
          </a:xfrm>
          <a:prstGeom prst="rect">
            <a:avLst/>
          </a:prstGeom>
        </p:spPr>
        <p:txBody>
          <a:bodyPr/>
          <a:lstStyle>
            <a:lvl1pPr marL="0" indent="0">
              <a:buNone/>
              <a:defRPr sz="1000">
                <a:latin typeface="+mn-lt"/>
              </a:defRPr>
            </a:lvl1pPr>
          </a:lstStyle>
          <a:p>
            <a:pPr lvl="0"/>
            <a:r>
              <a:rPr lang="en-US"/>
              <a:t>Date, Year</a:t>
            </a:r>
          </a:p>
        </p:txBody>
      </p:sp>
      <p:pic>
        <p:nvPicPr>
          <p:cNvPr id="7" name="Picture 6" descr="A picture containing drawing&#10;&#10;Description automatically generated">
            <a:extLst>
              <a:ext uri="{FF2B5EF4-FFF2-40B4-BE49-F238E27FC236}">
                <a16:creationId xmlns:a16="http://schemas.microsoft.com/office/drawing/2014/main" id="{06FEEA4E-DFA6-48A5-B421-622CE845CFC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00000" y="540000"/>
            <a:ext cx="1774245" cy="540000"/>
          </a:xfrm>
          <a:prstGeom prst="rect">
            <a:avLst/>
          </a:prstGeom>
        </p:spPr>
      </p:pic>
      <p:sp>
        <p:nvSpPr>
          <p:cNvPr id="9" name="Title 23">
            <a:extLst>
              <a:ext uri="{FF2B5EF4-FFF2-40B4-BE49-F238E27FC236}">
                <a16:creationId xmlns:a16="http://schemas.microsoft.com/office/drawing/2014/main" id="{C405BDB2-38A9-4F94-ACC4-0729AF6B51A0}"/>
              </a:ext>
            </a:extLst>
          </p:cNvPr>
          <p:cNvSpPr>
            <a:spLocks noGrp="1"/>
          </p:cNvSpPr>
          <p:nvPr>
            <p:ph type="title" hasCustomPrompt="1"/>
          </p:nvPr>
        </p:nvSpPr>
        <p:spPr>
          <a:xfrm>
            <a:off x="540001" y="3420000"/>
            <a:ext cx="8616699" cy="692497"/>
          </a:xfrm>
        </p:spPr>
        <p:txBody>
          <a:bodyPr anchor="b" anchorCtr="0"/>
          <a:lstStyle>
            <a:lvl1pPr>
              <a:defRPr sz="5000"/>
            </a:lvl1pPr>
          </a:lstStyle>
          <a:p>
            <a:r>
              <a:rPr lang="en-US"/>
              <a:t>Presentation title</a:t>
            </a:r>
          </a:p>
        </p:txBody>
      </p:sp>
    </p:spTree>
    <p:extLst>
      <p:ext uri="{BB962C8B-B14F-4D97-AF65-F5344CB8AC3E}">
        <p14:creationId xmlns:p14="http://schemas.microsoft.com/office/powerpoint/2010/main" val="11568029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half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8AEC-0935-8D4E-8AC1-7528026E201C}"/>
              </a:ext>
            </a:extLst>
          </p:cNvPr>
          <p:cNvSpPr>
            <a:spLocks noGrp="1"/>
          </p:cNvSpPr>
          <p:nvPr>
            <p:ph type="title" hasCustomPrompt="1"/>
          </p:nvPr>
        </p:nvSpPr>
        <p:spPr>
          <a:xfrm>
            <a:off x="539752" y="3420000"/>
            <a:ext cx="5556247" cy="692497"/>
          </a:xfrm>
        </p:spPr>
        <p:txBody>
          <a:bodyPr wrap="square" anchor="b">
            <a:spAutoFit/>
          </a:bodyPr>
          <a:lstStyle>
            <a:lvl1pPr marL="0" marR="0" indent="0" algn="l" defTabSz="1218956" rtl="0" eaLnBrk="1" fontAlgn="auto" latinLnBrk="0" hangingPunct="1">
              <a:lnSpc>
                <a:spcPct val="85000"/>
              </a:lnSpc>
              <a:spcBef>
                <a:spcPct val="0"/>
              </a:spcBef>
              <a:spcAft>
                <a:spcPts val="0"/>
              </a:spcAft>
              <a:buClrTx/>
              <a:buSzTx/>
              <a:buFontTx/>
              <a:buNone/>
              <a:tabLst/>
              <a:defRPr sz="5000" b="1">
                <a:solidFill>
                  <a:schemeClr val="tx1"/>
                </a:solidFill>
                <a:latin typeface="+mj-lt"/>
              </a:defRPr>
            </a:lvl1pPr>
          </a:lstStyle>
          <a:p>
            <a:pPr marL="0" marR="0" lvl="0" indent="0" algn="l" defTabSz="1218956" rtl="0" eaLnBrk="1" fontAlgn="auto" latinLnBrk="0" hangingPunct="1">
              <a:lnSpc>
                <a:spcPct val="90000"/>
              </a:lnSpc>
              <a:spcBef>
                <a:spcPct val="0"/>
              </a:spcBef>
              <a:spcAft>
                <a:spcPts val="0"/>
              </a:spcAft>
              <a:buClrTx/>
              <a:buSzTx/>
              <a:buFontTx/>
              <a:buNone/>
              <a:tabLst/>
              <a:defRPr/>
            </a:pPr>
            <a:r>
              <a:rPr lang="en-US"/>
              <a:t>Presentation title</a:t>
            </a:r>
          </a:p>
        </p:txBody>
      </p:sp>
      <p:sp>
        <p:nvSpPr>
          <p:cNvPr id="16" name="Text Placeholder 15">
            <a:extLst>
              <a:ext uri="{FF2B5EF4-FFF2-40B4-BE49-F238E27FC236}">
                <a16:creationId xmlns:a16="http://schemas.microsoft.com/office/drawing/2014/main" id="{8A631667-E28D-7640-95F5-66AB9F64F4F7}"/>
              </a:ext>
            </a:extLst>
          </p:cNvPr>
          <p:cNvSpPr>
            <a:spLocks noGrp="1"/>
          </p:cNvSpPr>
          <p:nvPr>
            <p:ph type="body" sz="quarter" idx="11" hasCustomPrompt="1"/>
          </p:nvPr>
        </p:nvSpPr>
        <p:spPr>
          <a:xfrm>
            <a:off x="539753" y="4428000"/>
            <a:ext cx="5556247" cy="369332"/>
          </a:xfrm>
          <a:prstGeom prst="rect">
            <a:avLst/>
          </a:prstGeom>
        </p:spPr>
        <p:txBody>
          <a:bodyPr wrap="square">
            <a:spAutoFit/>
          </a:bodyPr>
          <a:lstStyle>
            <a:lvl1pPr marL="0" indent="0">
              <a:lnSpc>
                <a:spcPct val="100000"/>
              </a:lnSpc>
              <a:spcBef>
                <a:spcPts val="0"/>
              </a:spcBef>
              <a:buNone/>
              <a:defRPr sz="2400" b="0">
                <a:solidFill>
                  <a:schemeClr val="accent1"/>
                </a:solidFill>
                <a:latin typeface="+mj-lt"/>
              </a:defRPr>
            </a:lvl1pPr>
          </a:lstStyle>
          <a:p>
            <a:pPr lvl="0"/>
            <a:r>
              <a:rPr lang="en-US"/>
              <a:t>Subtitle</a:t>
            </a:r>
          </a:p>
        </p:txBody>
      </p:sp>
      <p:sp>
        <p:nvSpPr>
          <p:cNvPr id="17" name="Text Placeholder 15">
            <a:extLst>
              <a:ext uri="{FF2B5EF4-FFF2-40B4-BE49-F238E27FC236}">
                <a16:creationId xmlns:a16="http://schemas.microsoft.com/office/drawing/2014/main" id="{DB91D220-690F-F743-8BF8-C2B6B49DCD9B}"/>
              </a:ext>
            </a:extLst>
          </p:cNvPr>
          <p:cNvSpPr>
            <a:spLocks noGrp="1"/>
          </p:cNvSpPr>
          <p:nvPr>
            <p:ph type="body" sz="quarter" idx="12" hasCustomPrompt="1"/>
          </p:nvPr>
        </p:nvSpPr>
        <p:spPr>
          <a:xfrm>
            <a:off x="539753" y="5400001"/>
            <a:ext cx="5556247" cy="276999"/>
          </a:xfrm>
          <a:prstGeom prst="rect">
            <a:avLst/>
          </a:prstGeom>
        </p:spPr>
        <p:txBody>
          <a:bodyPr wrap="square">
            <a:spAutoFit/>
          </a:bodyPr>
          <a:lstStyle>
            <a:lvl1pPr marL="0" indent="0">
              <a:lnSpc>
                <a:spcPct val="100000"/>
              </a:lnSpc>
              <a:spcBef>
                <a:spcPts val="0"/>
              </a:spcBef>
              <a:buNone/>
              <a:defRPr sz="1800" b="0" i="0">
                <a:solidFill>
                  <a:schemeClr val="tx1"/>
                </a:solidFill>
                <a:latin typeface="+mn-lt"/>
                <a:cs typeface="Poppins" pitchFamily="2" charset="77"/>
              </a:defRPr>
            </a:lvl1pPr>
          </a:lstStyle>
          <a:p>
            <a:pPr lvl="0"/>
            <a:r>
              <a:rPr lang="en-US"/>
              <a:t>Presenter’s name</a:t>
            </a:r>
          </a:p>
        </p:txBody>
      </p:sp>
      <p:sp>
        <p:nvSpPr>
          <p:cNvPr id="10" name="Text Placeholder 3">
            <a:extLst>
              <a:ext uri="{FF2B5EF4-FFF2-40B4-BE49-F238E27FC236}">
                <a16:creationId xmlns:a16="http://schemas.microsoft.com/office/drawing/2014/main" id="{F6C91D94-1DB9-47B3-A78D-E0C59FC8935C}"/>
              </a:ext>
            </a:extLst>
          </p:cNvPr>
          <p:cNvSpPr>
            <a:spLocks noGrp="1"/>
          </p:cNvSpPr>
          <p:nvPr>
            <p:ph type="body" sz="quarter" idx="13" hasCustomPrompt="1"/>
          </p:nvPr>
        </p:nvSpPr>
        <p:spPr>
          <a:xfrm>
            <a:off x="539891" y="6353999"/>
            <a:ext cx="1055547" cy="154800"/>
          </a:xfrm>
          <a:prstGeom prst="rect">
            <a:avLst/>
          </a:prstGeom>
        </p:spPr>
        <p:txBody>
          <a:bodyPr/>
          <a:lstStyle>
            <a:lvl1pPr marL="0" indent="0">
              <a:buNone/>
              <a:defRPr sz="1000">
                <a:latin typeface="+mn-lt"/>
              </a:defRPr>
            </a:lvl1pPr>
          </a:lstStyle>
          <a:p>
            <a:pPr lvl="0"/>
            <a:r>
              <a:rPr lang="en-US"/>
              <a:t>Date, Year</a:t>
            </a:r>
          </a:p>
        </p:txBody>
      </p:sp>
      <p:pic>
        <p:nvPicPr>
          <p:cNvPr id="6" name="Picture 5" descr="A close up of a logo&#10;&#10;Description automatically generated">
            <a:extLst>
              <a:ext uri="{FF2B5EF4-FFF2-40B4-BE49-F238E27FC236}">
                <a16:creationId xmlns:a16="http://schemas.microsoft.com/office/drawing/2014/main" id="{621E5E3B-E036-4E80-8C93-5C209C4F4A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9753" y="540000"/>
            <a:ext cx="1773026" cy="540000"/>
          </a:xfrm>
          <a:prstGeom prst="rect">
            <a:avLst/>
          </a:prstGeom>
        </p:spPr>
      </p:pic>
      <p:sp>
        <p:nvSpPr>
          <p:cNvPr id="4" name="Picture Placeholder 3">
            <a:extLst>
              <a:ext uri="{FF2B5EF4-FFF2-40B4-BE49-F238E27FC236}">
                <a16:creationId xmlns:a16="http://schemas.microsoft.com/office/drawing/2014/main" id="{CFEAD5D6-8F00-4228-89CC-6C9B40248A14}"/>
              </a:ext>
            </a:extLst>
          </p:cNvPr>
          <p:cNvSpPr>
            <a:spLocks noGrp="1"/>
          </p:cNvSpPr>
          <p:nvPr>
            <p:ph type="pic" sz="quarter" idx="14"/>
          </p:nvPr>
        </p:nvSpPr>
        <p:spPr>
          <a:xfrm>
            <a:off x="6851650" y="0"/>
            <a:ext cx="5340350" cy="6858000"/>
          </a:xfrm>
          <a:solidFill>
            <a:schemeClr val="bg2"/>
          </a:solidFill>
        </p:spPr>
        <p:txBody>
          <a:bodyPr anchor="ctr" anchorCtr="0">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39609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hite)">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3521202"/>
            <a:ext cx="8616699" cy="553998"/>
          </a:xfrm>
        </p:spPr>
        <p:txBody>
          <a:bodyPr anchor="b" anchorCtr="0"/>
          <a:lstStyle>
            <a:lvl1pPr>
              <a:defRPr sz="4000" b="1">
                <a:solidFill>
                  <a:schemeClr val="accent1"/>
                </a:solidFill>
              </a:defRPr>
            </a:lvl1pPr>
          </a:lstStyle>
          <a:p>
            <a:r>
              <a:rPr lang="en-US"/>
              <a:t>Divider </a:t>
            </a:r>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tx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Tree>
    <p:extLst>
      <p:ext uri="{BB962C8B-B14F-4D97-AF65-F5344CB8AC3E}">
        <p14:creationId xmlns:p14="http://schemas.microsoft.com/office/powerpoint/2010/main" val="2303323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teal)">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3521202"/>
            <a:ext cx="8616699" cy="553998"/>
          </a:xfrm>
        </p:spPr>
        <p:txBody>
          <a:bodyPr anchor="b" anchorCtr="0"/>
          <a:lstStyle>
            <a:lvl1pPr>
              <a:defRPr sz="4000" b="1"/>
            </a:lvl1pPr>
          </a:lstStyle>
          <a:p>
            <a:r>
              <a:rPr lang="en-US"/>
              <a:t>Divider </a:t>
            </a:r>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tx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pic>
        <p:nvPicPr>
          <p:cNvPr id="11" name="Picture 10" descr="A picture containing drawing&#10;&#10;Description automatically generated">
            <a:extLst>
              <a:ext uri="{FF2B5EF4-FFF2-40B4-BE49-F238E27FC236}">
                <a16:creationId xmlns:a16="http://schemas.microsoft.com/office/drawing/2014/main" id="{63FB3E3C-3870-4F5E-B682-EEDA3DF0A5E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Tree>
    <p:extLst>
      <p:ext uri="{BB962C8B-B14F-4D97-AF65-F5344CB8AC3E}">
        <p14:creationId xmlns:p14="http://schemas.microsoft.com/office/powerpoint/2010/main" val="24574670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old statement (teal)">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1767007"/>
            <a:ext cx="9840662" cy="3323987"/>
          </a:xfrm>
        </p:spPr>
        <p:txBody>
          <a:bodyPr anchor="ctr" anchorCtr="0">
            <a:noAutofit/>
          </a:bodyPr>
          <a:lstStyle>
            <a:lvl1pPr>
              <a:defRPr sz="6000" b="1">
                <a:solidFill>
                  <a:schemeClr val="bg1"/>
                </a:solidFill>
              </a:defRPr>
            </a:lvl1pPr>
          </a:lstStyle>
          <a:p>
            <a:r>
              <a:rPr lang="en-US"/>
              <a:t>Slide title format can be scaled to display a larger volume of text to present a bold statement. </a:t>
            </a:r>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bg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bg1"/>
                </a:solidFill>
              </a:defRPr>
            </a:lvl1pPr>
          </a:lstStyle>
          <a:p>
            <a:fld id="{EEB2E137-973A-46DC-BB4E-688C661ACB66}" type="slidenum">
              <a:rPr lang="en-US" smtClean="0"/>
              <a:pPr/>
              <a:t>‹#›</a:t>
            </a:fld>
            <a:endParaRPr lang="en-US"/>
          </a:p>
        </p:txBody>
      </p:sp>
      <p:pic>
        <p:nvPicPr>
          <p:cNvPr id="5" name="Picture 4" descr="A picture containing drawing&#10;&#10;Description automatically generated">
            <a:extLst>
              <a:ext uri="{FF2B5EF4-FFF2-40B4-BE49-F238E27FC236}">
                <a16:creationId xmlns:a16="http://schemas.microsoft.com/office/drawing/2014/main" id="{567EDBCD-9171-4A2A-990A-8E3667E7D49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Tree>
    <p:extLst>
      <p:ext uri="{BB962C8B-B14F-4D97-AF65-F5344CB8AC3E}">
        <p14:creationId xmlns:p14="http://schemas.microsoft.com/office/powerpoint/2010/main" val="3141115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statement (white)">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AC78C-5DBF-46D8-8528-58000BA1E882}"/>
              </a:ext>
            </a:extLst>
          </p:cNvPr>
          <p:cNvSpPr>
            <a:spLocks noGrp="1"/>
          </p:cNvSpPr>
          <p:nvPr>
            <p:ph type="title" hasCustomPrompt="1"/>
          </p:nvPr>
        </p:nvSpPr>
        <p:spPr>
          <a:xfrm>
            <a:off x="540001" y="1767007"/>
            <a:ext cx="9840662" cy="3323987"/>
          </a:xfrm>
        </p:spPr>
        <p:txBody>
          <a:bodyPr anchor="ctr" anchorCtr="0">
            <a:noAutofit/>
          </a:bodyPr>
          <a:lstStyle>
            <a:lvl1pPr>
              <a:defRPr sz="6000" b="1">
                <a:solidFill>
                  <a:schemeClr val="accent1"/>
                </a:solidFill>
              </a:defRPr>
            </a:lvl1pPr>
          </a:lstStyle>
          <a:p>
            <a:r>
              <a:rPr lang="en-GB"/>
              <a:t>Slide title format can be scaled to display </a:t>
            </a:r>
            <a:br>
              <a:rPr lang="en-GB"/>
            </a:br>
            <a:r>
              <a:rPr lang="en-GB"/>
              <a:t>a bold statement.</a:t>
            </a:r>
            <a:endParaRPr lang="en-US"/>
          </a:p>
        </p:txBody>
      </p:sp>
      <p:sp>
        <p:nvSpPr>
          <p:cNvPr id="8" name="Footer Placeholder 35">
            <a:extLst>
              <a:ext uri="{FF2B5EF4-FFF2-40B4-BE49-F238E27FC236}">
                <a16:creationId xmlns:a16="http://schemas.microsoft.com/office/drawing/2014/main" id="{DB49269F-17E4-4B6C-ADA4-A983C108B3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tx1"/>
                </a:solidFill>
              </a:defRPr>
            </a:lvl1pPr>
          </a:lstStyle>
          <a:p>
            <a:r>
              <a:rPr lang="en-GB"/>
              <a:t>A presentation by Wood.</a:t>
            </a:r>
            <a:endParaRPr lang="en-US"/>
          </a:p>
        </p:txBody>
      </p:sp>
      <p:sp>
        <p:nvSpPr>
          <p:cNvPr id="9" name="Slide Number Placeholder 12">
            <a:extLst>
              <a:ext uri="{FF2B5EF4-FFF2-40B4-BE49-F238E27FC236}">
                <a16:creationId xmlns:a16="http://schemas.microsoft.com/office/drawing/2014/main" id="{ACC02F76-0D34-43C9-B4D0-69294F59C976}"/>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Tree>
    <p:extLst>
      <p:ext uri="{BB962C8B-B14F-4D97-AF65-F5344CB8AC3E}">
        <p14:creationId xmlns:p14="http://schemas.microsoft.com/office/powerpoint/2010/main" val="2674157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 full pag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8" name="Content Placeholder 7">
            <a:extLst>
              <a:ext uri="{FF2B5EF4-FFF2-40B4-BE49-F238E27FC236}">
                <a16:creationId xmlns:a16="http://schemas.microsoft.com/office/drawing/2014/main" id="{C61197BE-B27B-4BF9-A167-E1391BB8FFFF}"/>
              </a:ext>
            </a:extLst>
          </p:cNvPr>
          <p:cNvSpPr>
            <a:spLocks noGrp="1"/>
          </p:cNvSpPr>
          <p:nvPr>
            <p:ph sz="quarter" idx="10" hasCustomPrompt="1"/>
          </p:nvPr>
        </p:nvSpPr>
        <p:spPr>
          <a:xfrm>
            <a:off x="847725" y="1335186"/>
            <a:ext cx="10496550" cy="516086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latin typeface="Myriad Pro" panose="020B0503030403020204" pitchFamily="34" charset="0"/>
              </a:defRPr>
            </a:lvl1pPr>
          </a:lstStyle>
          <a:p>
            <a:pPr lvl="0"/>
            <a:r>
              <a:rPr lang="en-US"/>
              <a:t>Insert body text here – Myriad Pro, 24 pt.</a:t>
            </a:r>
          </a:p>
          <a:p>
            <a:pPr lvl="0"/>
            <a:endParaRPr lang="en-US"/>
          </a:p>
          <a:p>
            <a:pPr lvl="0"/>
            <a:endParaRPr lang="en-US"/>
          </a:p>
        </p:txBody>
      </p:sp>
      <p:sp>
        <p:nvSpPr>
          <p:cNvPr id="3" name="Slide Number Placeholder 2">
            <a:extLst>
              <a:ext uri="{FF2B5EF4-FFF2-40B4-BE49-F238E27FC236}">
                <a16:creationId xmlns:a16="http://schemas.microsoft.com/office/drawing/2014/main" id="{F17DB325-5D71-429C-A261-95D50BD75EC6}"/>
              </a:ext>
            </a:extLst>
          </p:cNvPr>
          <p:cNvSpPr>
            <a:spLocks noGrp="1"/>
          </p:cNvSpPr>
          <p:nvPr>
            <p:ph type="sldNum" sz="quarter" idx="11"/>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162317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23362"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11123613" cy="4680000"/>
          </a:xfrm>
        </p:spPr>
        <p:txBody>
          <a:bodyPr/>
          <a:lstStyle>
            <a:lvl2pPr>
              <a:spcBef>
                <a:spcPts val="600"/>
              </a:spcBef>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7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ub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23362"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677879"/>
            <a:ext cx="11123613" cy="4262119"/>
          </a:xfrm>
        </p:spPr>
        <p:txBody>
          <a:bodyPr/>
          <a:lstStyle>
            <a:lvl2pPr>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A410EF37-8F4E-41CE-9DD5-D21B4C701ED1}"/>
              </a:ext>
            </a:extLst>
          </p:cNvPr>
          <p:cNvSpPr>
            <a:spLocks noGrp="1"/>
          </p:cNvSpPr>
          <p:nvPr>
            <p:ph type="body" sz="quarter" idx="11"/>
          </p:nvPr>
        </p:nvSpPr>
        <p:spPr>
          <a:xfrm>
            <a:off x="539750" y="1162027"/>
            <a:ext cx="11123613" cy="417881"/>
          </a:xfrm>
        </p:spPr>
        <p:txBody>
          <a:bodyPr/>
          <a:lstStyle>
            <a:lvl1pPr>
              <a:buNone/>
              <a:defRPr b="1">
                <a:solidFill>
                  <a:schemeClr val="accent1"/>
                </a:solidFill>
              </a:defRPr>
            </a:lvl1pPr>
            <a:lvl2pPr>
              <a:defRPr/>
            </a:lvl2pPr>
            <a:lvl3pPr>
              <a:defRPr/>
            </a:lvl3pPr>
            <a:lvl4pPr>
              <a:defRPr/>
            </a:lvl4pPr>
            <a:lvl5pPr>
              <a:defRPr/>
            </a:lvl5pPr>
          </a:lstStyle>
          <a:p>
            <a:pPr lvl="0"/>
            <a:r>
              <a:rPr lang="en-US"/>
              <a:t>Click to edit Master text styles</a:t>
            </a:r>
          </a:p>
        </p:txBody>
      </p:sp>
    </p:spTree>
    <p:extLst>
      <p:ext uri="{BB962C8B-B14F-4D97-AF65-F5344CB8AC3E}">
        <p14:creationId xmlns:p14="http://schemas.microsoft.com/office/powerpoint/2010/main" val="320496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ption (lar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91C39-61B0-4D9E-BAB9-D5584958AEB7}"/>
              </a:ext>
            </a:extLst>
          </p:cNvPr>
          <p:cNvSpPr/>
          <p:nvPr userDrawn="1"/>
        </p:nvSpPr>
        <p:spPr>
          <a:xfrm>
            <a:off x="6851650" y="0"/>
            <a:ext cx="53403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0"/>
            <a:ext cx="5956049"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1"/>
            <a:ext cx="4824412"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2" y="1259999"/>
            <a:ext cx="5956298" cy="4680000"/>
          </a:xfrm>
        </p:spPr>
        <p:txBody>
          <a:bodyPr>
            <a:noAutofit/>
          </a:bodyPr>
          <a:lstStyle>
            <a:lvl2pPr>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F868CA2-3F74-4FE3-A0D0-2A2087A589A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
        <p:nvSpPr>
          <p:cNvPr id="6" name="Text Placeholder 5">
            <a:extLst>
              <a:ext uri="{FF2B5EF4-FFF2-40B4-BE49-F238E27FC236}">
                <a16:creationId xmlns:a16="http://schemas.microsoft.com/office/drawing/2014/main" id="{7DECB51D-5D58-4680-A04D-C55A4CB24A14}"/>
              </a:ext>
            </a:extLst>
          </p:cNvPr>
          <p:cNvSpPr>
            <a:spLocks noGrp="1"/>
          </p:cNvSpPr>
          <p:nvPr>
            <p:ph type="body" sz="quarter" idx="11" hasCustomPrompt="1"/>
          </p:nvPr>
        </p:nvSpPr>
        <p:spPr>
          <a:xfrm>
            <a:off x="7315200" y="539999"/>
            <a:ext cx="4361297" cy="5399999"/>
          </a:xfrm>
        </p:spPr>
        <p:txBody>
          <a:bodyPr anchor="ctr" anchorCtr="0">
            <a:noAutofit/>
          </a:bodyPr>
          <a:lstStyle>
            <a:lvl1pPr>
              <a:buNone/>
              <a:defRPr sz="4000">
                <a:solidFill>
                  <a:schemeClr val="bg1"/>
                </a:solidFill>
              </a:defRPr>
            </a:lvl1pPr>
          </a:lstStyle>
          <a:p>
            <a:pPr lvl="0"/>
            <a:r>
              <a:rPr lang="en-US"/>
              <a:t>‘’Click here to add a quote or pull out text to the slide.’’</a:t>
            </a:r>
          </a:p>
        </p:txBody>
      </p:sp>
    </p:spTree>
    <p:extLst>
      <p:ext uri="{BB962C8B-B14F-4D97-AF65-F5344CB8AC3E}">
        <p14:creationId xmlns:p14="http://schemas.microsoft.com/office/powerpoint/2010/main" val="22439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ption (mediu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91C39-61B0-4D9E-BAB9-D5584958AEB7}"/>
              </a:ext>
            </a:extLst>
          </p:cNvPr>
          <p:cNvSpPr/>
          <p:nvPr userDrawn="1"/>
        </p:nvSpPr>
        <p:spPr>
          <a:xfrm>
            <a:off x="8113712" y="0"/>
            <a:ext cx="40782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2" y="540000"/>
            <a:ext cx="7058208"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1"/>
            <a:ext cx="4824412"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2" y="1259999"/>
            <a:ext cx="7058458" cy="4680000"/>
          </a:xfrm>
        </p:spPr>
        <p:txBody>
          <a:bodyPr>
            <a:noAutofit/>
          </a:bodyPr>
          <a:lstStyle>
            <a:lvl2pPr>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F868CA2-3F74-4FE3-A0D0-2A2087A589A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
        <p:nvSpPr>
          <p:cNvPr id="6" name="Text Placeholder 5">
            <a:extLst>
              <a:ext uri="{FF2B5EF4-FFF2-40B4-BE49-F238E27FC236}">
                <a16:creationId xmlns:a16="http://schemas.microsoft.com/office/drawing/2014/main" id="{7DECB51D-5D58-4680-A04D-C55A4CB24A14}"/>
              </a:ext>
            </a:extLst>
          </p:cNvPr>
          <p:cNvSpPr>
            <a:spLocks noGrp="1"/>
          </p:cNvSpPr>
          <p:nvPr>
            <p:ph type="body" sz="quarter" idx="11" hasCustomPrompt="1"/>
          </p:nvPr>
        </p:nvSpPr>
        <p:spPr>
          <a:xfrm>
            <a:off x="8629650" y="566252"/>
            <a:ext cx="3046847" cy="5373747"/>
          </a:xfrm>
        </p:spPr>
        <p:txBody>
          <a:bodyPr anchor="ctr" anchorCtr="0">
            <a:noAutofit/>
          </a:bodyPr>
          <a:lstStyle>
            <a:lvl1pPr>
              <a:buNone/>
              <a:defRPr sz="2400">
                <a:solidFill>
                  <a:schemeClr val="bg1"/>
                </a:solidFill>
              </a:defRPr>
            </a:lvl1pPr>
          </a:lstStyle>
          <a:p>
            <a:pPr lvl="0"/>
            <a:r>
              <a:rPr lang="en-US"/>
              <a:t>‘’Click here to add a quote or pull out text to the slide.’’</a:t>
            </a:r>
          </a:p>
        </p:txBody>
      </p:sp>
    </p:spTree>
    <p:extLst>
      <p:ext uri="{BB962C8B-B14F-4D97-AF65-F5344CB8AC3E}">
        <p14:creationId xmlns:p14="http://schemas.microsoft.com/office/powerpoint/2010/main" val="42191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aption (sm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91C39-61B0-4D9E-BAB9-D5584958AEB7}"/>
              </a:ext>
            </a:extLst>
          </p:cNvPr>
          <p:cNvSpPr/>
          <p:nvPr userDrawn="1"/>
        </p:nvSpPr>
        <p:spPr>
          <a:xfrm>
            <a:off x="9372600" y="0"/>
            <a:ext cx="28193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2" y="540000"/>
            <a:ext cx="8184898"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1"/>
            <a:ext cx="4824412"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2" y="1259999"/>
            <a:ext cx="8185148"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F868CA2-3F74-4FE3-A0D0-2A2087A589A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48516" y="6259151"/>
            <a:ext cx="827981" cy="252000"/>
          </a:xfrm>
          <a:prstGeom prst="rect">
            <a:avLst/>
          </a:prstGeom>
        </p:spPr>
      </p:pic>
      <p:sp>
        <p:nvSpPr>
          <p:cNvPr id="6" name="Text Placeholder 5">
            <a:extLst>
              <a:ext uri="{FF2B5EF4-FFF2-40B4-BE49-F238E27FC236}">
                <a16:creationId xmlns:a16="http://schemas.microsoft.com/office/drawing/2014/main" id="{7DECB51D-5D58-4680-A04D-C55A4CB24A14}"/>
              </a:ext>
            </a:extLst>
          </p:cNvPr>
          <p:cNvSpPr>
            <a:spLocks noGrp="1"/>
          </p:cNvSpPr>
          <p:nvPr>
            <p:ph type="body" sz="quarter" idx="11" hasCustomPrompt="1"/>
          </p:nvPr>
        </p:nvSpPr>
        <p:spPr>
          <a:xfrm>
            <a:off x="9772650" y="566252"/>
            <a:ext cx="1903847" cy="5373747"/>
          </a:xfrm>
        </p:spPr>
        <p:txBody>
          <a:bodyPr anchor="ctr" anchorCtr="0">
            <a:noAutofit/>
          </a:bodyPr>
          <a:lstStyle>
            <a:lvl1pPr>
              <a:buNone/>
              <a:defRPr sz="2400">
                <a:solidFill>
                  <a:schemeClr val="bg1"/>
                </a:solidFill>
              </a:defRPr>
            </a:lvl1pPr>
          </a:lstStyle>
          <a:p>
            <a:pPr lvl="0"/>
            <a:r>
              <a:rPr lang="en-US"/>
              <a:t>‘’Click here to add a quote or pull out text to the slide.’’</a:t>
            </a:r>
          </a:p>
        </p:txBody>
      </p:sp>
    </p:spTree>
    <p:extLst>
      <p:ext uri="{BB962C8B-B14F-4D97-AF65-F5344CB8AC3E}">
        <p14:creationId xmlns:p14="http://schemas.microsoft.com/office/powerpoint/2010/main" val="15677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36062"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48371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F5565674-84A9-4532-98D4-F0C186820949}"/>
              </a:ext>
            </a:extLst>
          </p:cNvPr>
          <p:cNvSpPr>
            <a:spLocks noGrp="1"/>
          </p:cNvSpPr>
          <p:nvPr>
            <p:ph sz="quarter" idx="11" hasCustomPrompt="1"/>
          </p:nvPr>
        </p:nvSpPr>
        <p:spPr>
          <a:xfrm>
            <a:off x="5592763" y="1260475"/>
            <a:ext cx="6083300" cy="4679950"/>
          </a:xfrm>
          <a:solidFill>
            <a:schemeClr val="bg2"/>
          </a:solidFill>
        </p:spPr>
        <p:txBody>
          <a:bodyPr anchor="ctr" anchorCtr="0">
            <a:normAutofit/>
          </a:bodyPr>
          <a:lstStyle>
            <a:lvl1pPr algn="ctr">
              <a:buNone/>
              <a:defRPr sz="1600">
                <a:solidFill>
                  <a:schemeClr val="bg1"/>
                </a:solidFill>
              </a:defRPr>
            </a:lvl1pPr>
          </a:lstStyle>
          <a:p>
            <a:pPr lvl="0"/>
            <a:r>
              <a:rPr lang="en-GB"/>
              <a:t>C</a:t>
            </a:r>
            <a:r>
              <a:rPr lang="en-US" err="1"/>
              <a:t>ontent</a:t>
            </a:r>
            <a:endParaRPr lang="en-US"/>
          </a:p>
        </p:txBody>
      </p:sp>
    </p:spTree>
    <p:extLst>
      <p:ext uri="{BB962C8B-B14F-4D97-AF65-F5344CB8AC3E}">
        <p14:creationId xmlns:p14="http://schemas.microsoft.com/office/powerpoint/2010/main" val="33692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3606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3" name="Content Placeholder 2">
            <a:extLst>
              <a:ext uri="{FF2B5EF4-FFF2-40B4-BE49-F238E27FC236}">
                <a16:creationId xmlns:a16="http://schemas.microsoft.com/office/drawing/2014/main" id="{F5565674-84A9-4532-98D4-F0C186820949}"/>
              </a:ext>
            </a:extLst>
          </p:cNvPr>
          <p:cNvSpPr>
            <a:spLocks noGrp="1"/>
          </p:cNvSpPr>
          <p:nvPr>
            <p:ph sz="quarter" idx="11" hasCustomPrompt="1"/>
          </p:nvPr>
        </p:nvSpPr>
        <p:spPr>
          <a:xfrm>
            <a:off x="6635749" y="1260475"/>
            <a:ext cx="5040313" cy="4679950"/>
          </a:xfrm>
          <a:solidFill>
            <a:schemeClr val="bg2"/>
          </a:solidFill>
        </p:spPr>
        <p:txBody>
          <a:bodyPr anchor="ctr" anchorCtr="0">
            <a:normAutofit/>
          </a:bodyPr>
          <a:lstStyle>
            <a:lvl1pPr algn="ctr">
              <a:defRPr sz="1600">
                <a:solidFill>
                  <a:schemeClr val="bg1"/>
                </a:solidFill>
              </a:defRPr>
            </a:lvl1pPr>
          </a:lstStyle>
          <a:p>
            <a:pPr lvl="0"/>
            <a:r>
              <a:rPr lang="en-GB"/>
              <a:t>C</a:t>
            </a:r>
            <a:r>
              <a:rPr lang="en-US" err="1"/>
              <a:t>ontent</a:t>
            </a:r>
            <a:endParaRPr lang="en-US"/>
          </a:p>
        </p:txBody>
      </p:sp>
      <p:sp>
        <p:nvSpPr>
          <p:cNvPr id="7" name="Content Placeholder 2">
            <a:extLst>
              <a:ext uri="{FF2B5EF4-FFF2-40B4-BE49-F238E27FC236}">
                <a16:creationId xmlns:a16="http://schemas.microsoft.com/office/drawing/2014/main" id="{A6DE514E-9CAB-42FD-938B-161DD49D8C9A}"/>
              </a:ext>
            </a:extLst>
          </p:cNvPr>
          <p:cNvSpPr>
            <a:spLocks noGrp="1"/>
          </p:cNvSpPr>
          <p:nvPr>
            <p:ph sz="quarter" idx="12" hasCustomPrompt="1"/>
          </p:nvPr>
        </p:nvSpPr>
        <p:spPr>
          <a:xfrm>
            <a:off x="540001" y="1260475"/>
            <a:ext cx="5040000" cy="4679950"/>
          </a:xfrm>
          <a:solidFill>
            <a:schemeClr val="bg2"/>
          </a:solidFill>
        </p:spPr>
        <p:txBody>
          <a:bodyPr anchor="ctr" anchorCtr="0">
            <a:normAutofit/>
          </a:bodyPr>
          <a:lstStyle>
            <a:lvl1pPr algn="ctr">
              <a:defRPr sz="1600">
                <a:solidFill>
                  <a:schemeClr val="bg1"/>
                </a:solidFill>
              </a:defRPr>
            </a:lvl1pPr>
          </a:lstStyle>
          <a:p>
            <a:pPr lvl="0"/>
            <a:r>
              <a:rPr lang="en-GB"/>
              <a:t>C</a:t>
            </a:r>
            <a:r>
              <a:rPr lang="en-US" err="1"/>
              <a:t>ontent</a:t>
            </a:r>
            <a:endParaRPr lang="en-US"/>
          </a:p>
        </p:txBody>
      </p:sp>
    </p:spTree>
    <p:extLst>
      <p:ext uri="{BB962C8B-B14F-4D97-AF65-F5344CB8AC3E}">
        <p14:creationId xmlns:p14="http://schemas.microsoft.com/office/powerpoint/2010/main" val="27383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9" y="540001"/>
            <a:ext cx="111423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504000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6642100" y="1259999"/>
            <a:ext cx="504000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74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39488"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3576638"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4332600" y="1259999"/>
            <a:ext cx="35652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46CBB030-1AF7-40CA-A4BB-883AFB5B2FB8}"/>
              </a:ext>
            </a:extLst>
          </p:cNvPr>
          <p:cNvSpPr>
            <a:spLocks noGrp="1"/>
          </p:cNvSpPr>
          <p:nvPr>
            <p:ph type="body" sz="quarter" idx="12" hasCustomPrompt="1"/>
          </p:nvPr>
        </p:nvSpPr>
        <p:spPr>
          <a:xfrm>
            <a:off x="8114025" y="1259999"/>
            <a:ext cx="35652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64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text and image ">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509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3581400"/>
            <a:ext cx="3576638" cy="2358598"/>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4332600"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46CBB030-1AF7-40CA-A4BB-883AFB5B2FB8}"/>
              </a:ext>
            </a:extLst>
          </p:cNvPr>
          <p:cNvSpPr>
            <a:spLocks noGrp="1"/>
          </p:cNvSpPr>
          <p:nvPr>
            <p:ph type="body" sz="quarter" idx="12" hasCustomPrompt="1"/>
          </p:nvPr>
        </p:nvSpPr>
        <p:spPr>
          <a:xfrm>
            <a:off x="8114025"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CDDD8857-5E27-4C9D-822B-845517BA0A7B}"/>
              </a:ext>
            </a:extLst>
          </p:cNvPr>
          <p:cNvSpPr>
            <a:spLocks noGrp="1"/>
          </p:cNvSpPr>
          <p:nvPr>
            <p:ph type="pic" sz="quarter" idx="14" hasCustomPrompt="1"/>
          </p:nvPr>
        </p:nvSpPr>
        <p:spPr>
          <a:xfrm>
            <a:off x="539750" y="1260000"/>
            <a:ext cx="3576638" cy="2169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0" name="Picture Placeholder 3">
            <a:extLst>
              <a:ext uri="{FF2B5EF4-FFF2-40B4-BE49-F238E27FC236}">
                <a16:creationId xmlns:a16="http://schemas.microsoft.com/office/drawing/2014/main" id="{23341464-92DE-4E48-B700-50AF50219B67}"/>
              </a:ext>
            </a:extLst>
          </p:cNvPr>
          <p:cNvSpPr>
            <a:spLocks noGrp="1"/>
          </p:cNvSpPr>
          <p:nvPr>
            <p:ph type="pic" sz="quarter" idx="15" hasCustomPrompt="1"/>
          </p:nvPr>
        </p:nvSpPr>
        <p:spPr>
          <a:xfrm>
            <a:off x="4332600" y="1260000"/>
            <a:ext cx="3576638" cy="2169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2" name="Picture Placeholder 3">
            <a:extLst>
              <a:ext uri="{FF2B5EF4-FFF2-40B4-BE49-F238E27FC236}">
                <a16:creationId xmlns:a16="http://schemas.microsoft.com/office/drawing/2014/main" id="{6B9284A9-A980-4037-8BA7-AABA39032F0B}"/>
              </a:ext>
            </a:extLst>
          </p:cNvPr>
          <p:cNvSpPr>
            <a:spLocks noGrp="1"/>
          </p:cNvSpPr>
          <p:nvPr>
            <p:ph type="pic" sz="quarter" idx="16" hasCustomPrompt="1"/>
          </p:nvPr>
        </p:nvSpPr>
        <p:spPr>
          <a:xfrm>
            <a:off x="8114025" y="1260000"/>
            <a:ext cx="3576638" cy="2169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186943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 subtitle, split page righ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6" name="Content Placeholder 7">
            <a:extLst>
              <a:ext uri="{FF2B5EF4-FFF2-40B4-BE49-F238E27FC236}">
                <a16:creationId xmlns:a16="http://schemas.microsoft.com/office/drawing/2014/main" id="{9C2CCE94-1ACB-4790-9385-875E93EA6C12}"/>
              </a:ext>
            </a:extLst>
          </p:cNvPr>
          <p:cNvSpPr>
            <a:spLocks noGrp="1"/>
          </p:cNvSpPr>
          <p:nvPr>
            <p:ph sz="quarter" idx="10" hasCustomPrompt="1"/>
          </p:nvPr>
        </p:nvSpPr>
        <p:spPr>
          <a:xfrm>
            <a:off x="7096125" y="1864950"/>
            <a:ext cx="4248149"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8" name="Content Placeholder 7">
            <a:extLst>
              <a:ext uri="{FF2B5EF4-FFF2-40B4-BE49-F238E27FC236}">
                <a16:creationId xmlns:a16="http://schemas.microsoft.com/office/drawing/2014/main" id="{B39E0D90-FD4A-493C-AE65-6B6D82438C01}"/>
              </a:ext>
            </a:extLst>
          </p:cNvPr>
          <p:cNvSpPr>
            <a:spLocks noGrp="1"/>
          </p:cNvSpPr>
          <p:nvPr>
            <p:ph sz="quarter" idx="11" hasCustomPrompt="1"/>
          </p:nvPr>
        </p:nvSpPr>
        <p:spPr>
          <a:xfrm>
            <a:off x="847726" y="1864951"/>
            <a:ext cx="6115050" cy="463109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7" name="Content Placeholder 7">
            <a:extLst>
              <a:ext uri="{FF2B5EF4-FFF2-40B4-BE49-F238E27FC236}">
                <a16:creationId xmlns:a16="http://schemas.microsoft.com/office/drawing/2014/main" id="{96008014-3E17-4946-B320-8DE87B2E474A}"/>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a:t>Insert Subtitle Text – Myriad Pro Bold, 24pt. </a:t>
            </a:r>
          </a:p>
        </p:txBody>
      </p:sp>
      <p:sp>
        <p:nvSpPr>
          <p:cNvPr id="3" name="Slide Number Placeholder 2">
            <a:extLst>
              <a:ext uri="{FF2B5EF4-FFF2-40B4-BE49-F238E27FC236}">
                <a16:creationId xmlns:a16="http://schemas.microsoft.com/office/drawing/2014/main" id="{F6CFD75A-BE08-4774-8962-520A1D0F663D}"/>
              </a:ext>
            </a:extLst>
          </p:cNvPr>
          <p:cNvSpPr>
            <a:spLocks noGrp="1"/>
          </p:cNvSpPr>
          <p:nvPr>
            <p:ph type="sldNum" sz="quarter" idx="13"/>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4079947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text, subtitle and image">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E5B00D7D-DE8B-40B9-A825-72F541ACAA50}"/>
              </a:ext>
            </a:extLst>
          </p:cNvPr>
          <p:cNvSpPr>
            <a:spLocks noGrp="1"/>
          </p:cNvSpPr>
          <p:nvPr>
            <p:ph type="body" sz="quarter" idx="19" hasCustomPrompt="1"/>
          </p:nvPr>
        </p:nvSpPr>
        <p:spPr>
          <a:xfrm>
            <a:off x="8114025" y="1260000"/>
            <a:ext cx="3576638" cy="468000"/>
          </a:xfrm>
          <a:solidFill>
            <a:schemeClr val="accent1"/>
          </a:solidFill>
        </p:spPr>
        <p:txBody>
          <a:bodyPr lIns="108000" tIns="108000" rIns="108000" bIns="108000" anchor="ctr" anchorCtr="0">
            <a:noAutofit/>
          </a:bodyPr>
          <a:lstStyle>
            <a:lvl1pPr>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Insert title</a:t>
            </a:r>
          </a:p>
        </p:txBody>
      </p:sp>
      <p:sp>
        <p:nvSpPr>
          <p:cNvPr id="17" name="Text Placeholder 3">
            <a:extLst>
              <a:ext uri="{FF2B5EF4-FFF2-40B4-BE49-F238E27FC236}">
                <a16:creationId xmlns:a16="http://schemas.microsoft.com/office/drawing/2014/main" id="{85863CAD-4F17-4F80-B02C-DC6A702A8783}"/>
              </a:ext>
            </a:extLst>
          </p:cNvPr>
          <p:cNvSpPr>
            <a:spLocks noGrp="1"/>
          </p:cNvSpPr>
          <p:nvPr>
            <p:ph type="body" sz="quarter" idx="18" hasCustomPrompt="1"/>
          </p:nvPr>
        </p:nvSpPr>
        <p:spPr>
          <a:xfrm>
            <a:off x="4332600" y="1260000"/>
            <a:ext cx="3576638" cy="468000"/>
          </a:xfrm>
          <a:solidFill>
            <a:schemeClr val="accent1"/>
          </a:solidFill>
        </p:spPr>
        <p:txBody>
          <a:bodyPr lIns="108000" tIns="108000" rIns="108000" bIns="108000" anchor="ctr" anchorCtr="0">
            <a:noAutofit/>
          </a:bodyPr>
          <a:lstStyle>
            <a:lvl1pPr>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Insert title</a:t>
            </a:r>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509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3581400"/>
            <a:ext cx="3576638" cy="2358598"/>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6" name="Text Placeholder 20">
            <a:extLst>
              <a:ext uri="{FF2B5EF4-FFF2-40B4-BE49-F238E27FC236}">
                <a16:creationId xmlns:a16="http://schemas.microsoft.com/office/drawing/2014/main" id="{035B0D96-3F44-410C-99F2-D377046AB1A4}"/>
              </a:ext>
            </a:extLst>
          </p:cNvPr>
          <p:cNvSpPr>
            <a:spLocks noGrp="1"/>
          </p:cNvSpPr>
          <p:nvPr>
            <p:ph type="body" sz="quarter" idx="11" hasCustomPrompt="1"/>
          </p:nvPr>
        </p:nvSpPr>
        <p:spPr>
          <a:xfrm>
            <a:off x="4332600"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Text Placeholder 20">
            <a:extLst>
              <a:ext uri="{FF2B5EF4-FFF2-40B4-BE49-F238E27FC236}">
                <a16:creationId xmlns:a16="http://schemas.microsoft.com/office/drawing/2014/main" id="{46CBB030-1AF7-40CA-A4BB-883AFB5B2FB8}"/>
              </a:ext>
            </a:extLst>
          </p:cNvPr>
          <p:cNvSpPr>
            <a:spLocks noGrp="1"/>
          </p:cNvSpPr>
          <p:nvPr>
            <p:ph type="body" sz="quarter" idx="12" hasCustomPrompt="1"/>
          </p:nvPr>
        </p:nvSpPr>
        <p:spPr>
          <a:xfrm>
            <a:off x="8114025" y="3581399"/>
            <a:ext cx="3565213" cy="2358599"/>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CDDD8857-5E27-4C9D-822B-845517BA0A7B}"/>
              </a:ext>
            </a:extLst>
          </p:cNvPr>
          <p:cNvSpPr>
            <a:spLocks noGrp="1"/>
          </p:cNvSpPr>
          <p:nvPr>
            <p:ph type="pic" sz="quarter" idx="14" hasCustomPrompt="1"/>
          </p:nvPr>
        </p:nvSpPr>
        <p:spPr>
          <a:xfrm>
            <a:off x="539750" y="1728000"/>
            <a:ext cx="3576638" cy="1701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0" name="Picture Placeholder 3">
            <a:extLst>
              <a:ext uri="{FF2B5EF4-FFF2-40B4-BE49-F238E27FC236}">
                <a16:creationId xmlns:a16="http://schemas.microsoft.com/office/drawing/2014/main" id="{23341464-92DE-4E48-B700-50AF50219B67}"/>
              </a:ext>
            </a:extLst>
          </p:cNvPr>
          <p:cNvSpPr>
            <a:spLocks noGrp="1"/>
          </p:cNvSpPr>
          <p:nvPr>
            <p:ph type="pic" sz="quarter" idx="15" hasCustomPrompt="1"/>
          </p:nvPr>
        </p:nvSpPr>
        <p:spPr>
          <a:xfrm>
            <a:off x="4332600" y="1728000"/>
            <a:ext cx="3576638" cy="1701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2" name="Picture Placeholder 3">
            <a:extLst>
              <a:ext uri="{FF2B5EF4-FFF2-40B4-BE49-F238E27FC236}">
                <a16:creationId xmlns:a16="http://schemas.microsoft.com/office/drawing/2014/main" id="{6B9284A9-A980-4037-8BA7-AABA39032F0B}"/>
              </a:ext>
            </a:extLst>
          </p:cNvPr>
          <p:cNvSpPr>
            <a:spLocks noGrp="1"/>
          </p:cNvSpPr>
          <p:nvPr>
            <p:ph type="pic" sz="quarter" idx="16" hasCustomPrompt="1"/>
          </p:nvPr>
        </p:nvSpPr>
        <p:spPr>
          <a:xfrm>
            <a:off x="8114025" y="1728000"/>
            <a:ext cx="3576638" cy="1701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4" name="Text Placeholder 3">
            <a:extLst>
              <a:ext uri="{FF2B5EF4-FFF2-40B4-BE49-F238E27FC236}">
                <a16:creationId xmlns:a16="http://schemas.microsoft.com/office/drawing/2014/main" id="{F5FFF111-825F-427B-A909-73E745D1F7D1}"/>
              </a:ext>
            </a:extLst>
          </p:cNvPr>
          <p:cNvSpPr>
            <a:spLocks noGrp="1"/>
          </p:cNvSpPr>
          <p:nvPr>
            <p:ph type="body" sz="quarter" idx="17" hasCustomPrompt="1"/>
          </p:nvPr>
        </p:nvSpPr>
        <p:spPr>
          <a:xfrm>
            <a:off x="539750" y="1260000"/>
            <a:ext cx="3576638" cy="468000"/>
          </a:xfrm>
          <a:solidFill>
            <a:schemeClr val="accent1"/>
          </a:solidFill>
        </p:spPr>
        <p:txBody>
          <a:bodyPr lIns="108000" tIns="108000" rIns="108000" bIns="108000" anchor="ctr" anchorCtr="0">
            <a:noAutofit/>
          </a:bodyPr>
          <a:lstStyle>
            <a:lvl1pPr>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Insert title</a:t>
            </a:r>
          </a:p>
        </p:txBody>
      </p:sp>
    </p:spTree>
    <p:extLst>
      <p:ext uri="{BB962C8B-B14F-4D97-AF65-F5344CB8AC3E}">
        <p14:creationId xmlns:p14="http://schemas.microsoft.com/office/powerpoint/2010/main" val="15891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1"/>
            <a:ext cx="111509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49" y="1260000"/>
            <a:ext cx="11150913" cy="432000"/>
          </a:xfrm>
        </p:spPr>
        <p:txBody>
          <a:bodyPr>
            <a:noAutofit/>
          </a:bodyPr>
          <a:lstStyle>
            <a:lvl1pPr>
              <a:buNone/>
              <a:defRPr>
                <a:solidFill>
                  <a:schemeClr val="accent1"/>
                </a:solidFill>
              </a:defRPr>
            </a:lvl1pPr>
          </a:lstStyle>
          <a:p>
            <a:pPr lvl="0"/>
            <a:r>
              <a:rPr lang="en-US"/>
              <a:t>Location</a:t>
            </a:r>
          </a:p>
        </p:txBody>
      </p:sp>
      <p:sp>
        <p:nvSpPr>
          <p:cNvPr id="12" name="Picture Placeholder 3">
            <a:extLst>
              <a:ext uri="{FF2B5EF4-FFF2-40B4-BE49-F238E27FC236}">
                <a16:creationId xmlns:a16="http://schemas.microsoft.com/office/drawing/2014/main" id="{6B9284A9-A980-4037-8BA7-AABA39032F0B}"/>
              </a:ext>
            </a:extLst>
          </p:cNvPr>
          <p:cNvSpPr>
            <a:spLocks noGrp="1"/>
          </p:cNvSpPr>
          <p:nvPr>
            <p:ph type="pic" sz="quarter" idx="16" hasCustomPrompt="1"/>
          </p:nvPr>
        </p:nvSpPr>
        <p:spPr>
          <a:xfrm>
            <a:off x="539749" y="2895601"/>
            <a:ext cx="11150914" cy="3044398"/>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9" name="Text Placeholder 20">
            <a:extLst>
              <a:ext uri="{FF2B5EF4-FFF2-40B4-BE49-F238E27FC236}">
                <a16:creationId xmlns:a16="http://schemas.microsoft.com/office/drawing/2014/main" id="{B07E33AB-24D5-4A3D-9F93-065D71A4306B}"/>
              </a:ext>
            </a:extLst>
          </p:cNvPr>
          <p:cNvSpPr>
            <a:spLocks noGrp="1"/>
          </p:cNvSpPr>
          <p:nvPr>
            <p:ph type="body" sz="quarter" idx="15"/>
          </p:nvPr>
        </p:nvSpPr>
        <p:spPr>
          <a:xfrm>
            <a:off x="8620125" y="3733799"/>
            <a:ext cx="3571875" cy="2206199"/>
          </a:xfrm>
          <a:solidFill>
            <a:schemeClr val="accent1"/>
          </a:solidFill>
          <a:ln w="34925" cmpd="sng">
            <a:noFill/>
          </a:ln>
        </p:spPr>
        <p:txBody>
          <a:bodyPr lIns="540000" tIns="360000" rIns="540000" bIns="1152000"/>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Table Placeholder 4">
            <a:extLst>
              <a:ext uri="{FF2B5EF4-FFF2-40B4-BE49-F238E27FC236}">
                <a16:creationId xmlns:a16="http://schemas.microsoft.com/office/drawing/2014/main" id="{9FC6F993-8212-4777-A15A-A410F3B34839}"/>
              </a:ext>
            </a:extLst>
          </p:cNvPr>
          <p:cNvSpPr>
            <a:spLocks noGrp="1"/>
          </p:cNvSpPr>
          <p:nvPr>
            <p:ph type="tbl" sz="quarter" idx="17" hasCustomPrompt="1"/>
          </p:nvPr>
        </p:nvSpPr>
        <p:spPr>
          <a:xfrm>
            <a:off x="539749" y="1720636"/>
            <a:ext cx="11150913" cy="1174965"/>
          </a:xfrm>
        </p:spPr>
        <p:txBody>
          <a:bodyPr/>
          <a:lstStyle>
            <a:lvl1pPr>
              <a:buNone/>
              <a:defRPr>
                <a:solidFill>
                  <a:schemeClr val="accent1"/>
                </a:solidFill>
              </a:defRPr>
            </a:lvl1pPr>
          </a:lstStyle>
          <a:p>
            <a:r>
              <a:rPr lang="en-GB"/>
              <a:t>Scope</a:t>
            </a:r>
            <a:endParaRPr lang="en-US"/>
          </a:p>
        </p:txBody>
      </p:sp>
    </p:spTree>
    <p:extLst>
      <p:ext uri="{BB962C8B-B14F-4D97-AF65-F5344CB8AC3E}">
        <p14:creationId xmlns:p14="http://schemas.microsoft.com/office/powerpoint/2010/main" val="332508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age overlap left (teal) 1.0">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5592763" y="1259998"/>
            <a:ext cx="6599237" cy="5598002"/>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0" y="1799998"/>
            <a:ext cx="6132763" cy="4014875"/>
          </a:xfrm>
          <a:solidFill>
            <a:schemeClr val="accent1"/>
          </a:solidFill>
        </p:spPr>
        <p:txBody>
          <a:bodyPr lIns="540000" tIns="360000" rIns="540000" bIns="540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2" name="Title 1">
            <a:extLst>
              <a:ext uri="{FF2B5EF4-FFF2-40B4-BE49-F238E27FC236}">
                <a16:creationId xmlns:a16="http://schemas.microsoft.com/office/drawing/2014/main" id="{05E6C149-77B0-44C2-A486-A868C844A37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65553858-5929-4B3B-AE68-EC90742034B2}"/>
              </a:ext>
            </a:extLst>
          </p:cNvPr>
          <p:cNvSpPr>
            <a:spLocks noGrp="1"/>
          </p:cNvSpPr>
          <p:nvPr>
            <p:ph type="body" sz="quarter" idx="18" hasCustomPrompt="1"/>
          </p:nvPr>
        </p:nvSpPr>
        <p:spPr>
          <a:xfrm>
            <a:off x="10848497" y="6259151"/>
            <a:ext cx="828000" cy="252000"/>
          </a:xfrm>
          <a:blipFill>
            <a:blip r:embed="rId2" cstate="email">
              <a:extLst>
                <a:ext uri="{28A0092B-C50C-407E-A947-70E740481C1C}">
                  <a14:useLocalDpi xmlns:a14="http://schemas.microsoft.com/office/drawing/2010/main" val="0"/>
                </a:ext>
              </a:extLst>
            </a:blip>
            <a:stretch>
              <a:fillRect/>
            </a:stretch>
          </a:blipFill>
        </p:spPr>
        <p:txBody>
          <a:bodyPr/>
          <a:lstStyle>
            <a:lvl1pPr>
              <a:buNone/>
              <a:defRPr/>
            </a:lvl1pPr>
            <a:lvl4pPr>
              <a:buNone/>
              <a:defRPr/>
            </a:lvl4pPr>
          </a:lstStyle>
          <a:p>
            <a:pPr lvl="0"/>
            <a:r>
              <a:rPr lang="en-GB"/>
              <a:t> </a:t>
            </a:r>
            <a:endParaRPr lang="en-US"/>
          </a:p>
        </p:txBody>
      </p:sp>
    </p:spTree>
    <p:extLst>
      <p:ext uri="{BB962C8B-B14F-4D97-AF65-F5344CB8AC3E}">
        <p14:creationId xmlns:p14="http://schemas.microsoft.com/office/powerpoint/2010/main" val="300808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mage overlap left (teal) 1.1">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5592763" y="1259998"/>
            <a:ext cx="6599237" cy="5598002"/>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9" y="540000"/>
            <a:ext cx="11136313" cy="498598"/>
          </a:xfrm>
          <a:prstGeom prst="rect">
            <a:avLst/>
          </a:prstGeom>
        </p:spPr>
        <p:txBody>
          <a:bodyPr vert="horz" wrap="square" lIns="0" tIns="0" rIns="0" bIns="0" rtlCol="0" anchor="t" anchorCtr="0">
            <a:spAutoFit/>
          </a:bodyPr>
          <a:lstStyle/>
          <a:p>
            <a:r>
              <a:rPr lang="en-US"/>
              <a:t>Insert slide title</a:t>
            </a:r>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0" y="1799998"/>
            <a:ext cx="6132763" cy="4014875"/>
          </a:xfrm>
          <a:solidFill>
            <a:schemeClr val="accent1"/>
          </a:solidFill>
        </p:spPr>
        <p:txBody>
          <a:bodyPr lIns="540000" tIns="360000" rIns="540000" bIns="540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0" name="Text Placeholder 3">
            <a:extLst>
              <a:ext uri="{FF2B5EF4-FFF2-40B4-BE49-F238E27FC236}">
                <a16:creationId xmlns:a16="http://schemas.microsoft.com/office/drawing/2014/main" id="{FB2380EB-1617-439B-812A-4B987A1DD617}"/>
              </a:ext>
            </a:extLst>
          </p:cNvPr>
          <p:cNvSpPr>
            <a:spLocks noGrp="1" noChangeAspect="1"/>
          </p:cNvSpPr>
          <p:nvPr>
            <p:ph type="body" sz="quarter" idx="17" hasCustomPrompt="1"/>
          </p:nvPr>
        </p:nvSpPr>
        <p:spPr>
          <a:xfrm>
            <a:off x="10847336" y="6259151"/>
            <a:ext cx="829161" cy="25200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40573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overlap right (teal)">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096000" y="540000"/>
            <a:ext cx="4284663" cy="631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4837113" cy="4680000"/>
          </a:xfrm>
        </p:spPr>
        <p:txBody>
          <a:bodyPr>
            <a:noAutofit/>
          </a:bodyPr>
          <a:lstStyle>
            <a:lvl2pPr>
              <a:spcBef>
                <a:spcPts val="600"/>
              </a:spcBef>
              <a:defRPr/>
            </a:lvl2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hasCustomPrompt="1"/>
          </p:nvPr>
        </p:nvSpPr>
        <p:spPr>
          <a:xfrm>
            <a:off x="8620125" y="2225040"/>
            <a:ext cx="3571875" cy="4632960"/>
          </a:xfrm>
          <a:solidFill>
            <a:schemeClr val="accent1"/>
          </a:solidFill>
          <a:ln w="34925" cmpd="sng">
            <a:noFill/>
          </a:ln>
        </p:spPr>
        <p:txBody>
          <a:bodyPr lIns="540000" tIns="360000" rIns="540000" bIns="115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5" name="Text Placeholder 3">
            <a:extLst>
              <a:ext uri="{FF2B5EF4-FFF2-40B4-BE49-F238E27FC236}">
                <a16:creationId xmlns:a16="http://schemas.microsoft.com/office/drawing/2014/main" id="{5C73E28E-0189-4D5A-A1D9-BFFBAFBFB8E0}"/>
              </a:ext>
            </a:extLst>
          </p:cNvPr>
          <p:cNvSpPr>
            <a:spLocks noGrp="1" noChangeAspect="1"/>
          </p:cNvSpPr>
          <p:nvPr>
            <p:ph type="body" sz="quarter" idx="17" hasCustomPrompt="1"/>
          </p:nvPr>
        </p:nvSpPr>
        <p:spPr>
          <a:xfrm>
            <a:off x="10847336" y="6259151"/>
            <a:ext cx="829161" cy="25200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
        <p:nvSpPr>
          <p:cNvPr id="2" name="Title 1">
            <a:extLst>
              <a:ext uri="{FF2B5EF4-FFF2-40B4-BE49-F238E27FC236}">
                <a16:creationId xmlns:a16="http://schemas.microsoft.com/office/drawing/2014/main" id="{65E4ADE1-7AAE-4279-80BF-CF9361424140}"/>
              </a:ext>
            </a:extLst>
          </p:cNvPr>
          <p:cNvSpPr>
            <a:spLocks noGrp="1"/>
          </p:cNvSpPr>
          <p:nvPr>
            <p:ph type="title" hasCustomPrompt="1"/>
          </p:nvPr>
        </p:nvSpPr>
        <p:spPr>
          <a:xfrm>
            <a:off x="540001" y="540000"/>
            <a:ext cx="4836862" cy="498598"/>
          </a:xfrm>
        </p:spPr>
        <p:txBody>
          <a:bodyPr/>
          <a:lstStyle>
            <a:lvl1pPr>
              <a:defRPr/>
            </a:lvl1pPr>
          </a:lstStyle>
          <a:p>
            <a:r>
              <a:rPr lang="en-GB"/>
              <a:t>Insert slide title</a:t>
            </a:r>
            <a:endParaRPr lang="en-US"/>
          </a:p>
        </p:txBody>
      </p:sp>
    </p:spTree>
    <p:extLst>
      <p:ext uri="{BB962C8B-B14F-4D97-AF65-F5344CB8AC3E}">
        <p14:creationId xmlns:p14="http://schemas.microsoft.com/office/powerpoint/2010/main" val="29534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overlap left (teal) 2">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1092200" y="540000"/>
            <a:ext cx="4284663" cy="631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p:nvPr>
        </p:nvSpPr>
        <p:spPr>
          <a:xfrm>
            <a:off x="0" y="2225040"/>
            <a:ext cx="3571875" cy="4632960"/>
          </a:xfrm>
          <a:solidFill>
            <a:schemeClr val="accent1"/>
          </a:solidFill>
          <a:ln w="34925" cmpd="sng">
            <a:noFill/>
          </a:ln>
        </p:spPr>
        <p:txBody>
          <a:bodyPr lIns="540000" tIns="360000" rIns="540000" bIns="54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bg1"/>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bg1"/>
                </a:solidFill>
              </a:defRPr>
            </a:lvl1pPr>
          </a:lstStyle>
          <a:p>
            <a:fld id="{EEB2E137-973A-46DC-BB4E-688C661ACB66}" type="slidenum">
              <a:rPr lang="en-US" smtClean="0"/>
              <a:pPr/>
              <a:t>‹#›</a:t>
            </a:fld>
            <a:endParaRPr lang="en-US"/>
          </a:p>
        </p:txBody>
      </p:sp>
      <p:sp>
        <p:nvSpPr>
          <p:cNvPr id="14" name="Title Placeholder 1">
            <a:extLst>
              <a:ext uri="{FF2B5EF4-FFF2-40B4-BE49-F238E27FC236}">
                <a16:creationId xmlns:a16="http://schemas.microsoft.com/office/drawing/2014/main" id="{5048F0A8-DF31-4503-98CC-921E27850040}"/>
              </a:ext>
            </a:extLst>
          </p:cNvPr>
          <p:cNvSpPr>
            <a:spLocks noGrp="1"/>
          </p:cNvSpPr>
          <p:nvPr>
            <p:ph type="title" hasCustomPrompt="1"/>
          </p:nvPr>
        </p:nvSpPr>
        <p:spPr>
          <a:xfrm>
            <a:off x="5880349" y="540000"/>
            <a:ext cx="5795714" cy="498598"/>
          </a:xfrm>
          <a:prstGeom prst="rect">
            <a:avLst/>
          </a:prstGeom>
        </p:spPr>
        <p:txBody>
          <a:bodyPr vert="horz" wrap="square" lIns="0" tIns="0" rIns="0" bIns="0" rtlCol="0" anchor="t" anchorCtr="0">
            <a:spAutoFit/>
          </a:bodyPr>
          <a:lstStyle/>
          <a:p>
            <a:r>
              <a:rPr lang="en-US"/>
              <a:t>Insert slide title</a:t>
            </a:r>
          </a:p>
        </p:txBody>
      </p:sp>
      <p:sp>
        <p:nvSpPr>
          <p:cNvPr id="15" name="Text Placeholder 20">
            <a:extLst>
              <a:ext uri="{FF2B5EF4-FFF2-40B4-BE49-F238E27FC236}">
                <a16:creationId xmlns:a16="http://schemas.microsoft.com/office/drawing/2014/main" id="{F9CFF1FB-5E80-4B7A-B35B-072ACF341165}"/>
              </a:ext>
            </a:extLst>
          </p:cNvPr>
          <p:cNvSpPr>
            <a:spLocks noGrp="1"/>
          </p:cNvSpPr>
          <p:nvPr>
            <p:ph type="body" sz="quarter" idx="10" hasCustomPrompt="1"/>
          </p:nvPr>
        </p:nvSpPr>
        <p:spPr>
          <a:xfrm>
            <a:off x="5880349" y="1259999"/>
            <a:ext cx="54843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73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880349" y="540000"/>
            <a:ext cx="579571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880349" y="1259999"/>
            <a:ext cx="54843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0" y="0"/>
            <a:ext cx="5340350" cy="5939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417053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0"/>
            <a:ext cx="5771900"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577190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6851650" y="0"/>
            <a:ext cx="5340350" cy="5939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267983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851652" y="550863"/>
            <a:ext cx="53403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8" y="540000"/>
            <a:ext cx="55562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555625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hasCustomPrompt="1"/>
          </p:nvPr>
        </p:nvSpPr>
        <p:spPr>
          <a:xfrm>
            <a:off x="6851650" y="3533774"/>
            <a:ext cx="5340348" cy="3324225"/>
          </a:xfrm>
          <a:solidFill>
            <a:schemeClr val="accent1"/>
          </a:solidFill>
          <a:ln w="34925" cmpd="sng">
            <a:noFill/>
          </a:ln>
        </p:spPr>
        <p:txBody>
          <a:bodyPr lIns="540000" tIns="360000" rIns="540000" bIns="54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B50820B2-2464-4DC3-8070-15A898755724}"/>
              </a:ext>
            </a:extLst>
          </p:cNvPr>
          <p:cNvSpPr>
            <a:spLocks noGrp="1" noChangeAspect="1"/>
          </p:cNvSpPr>
          <p:nvPr>
            <p:ph type="body" sz="quarter" idx="17" hasCustomPrompt="1"/>
          </p:nvPr>
        </p:nvSpPr>
        <p:spPr>
          <a:xfrm>
            <a:off x="10847336" y="6259151"/>
            <a:ext cx="829161" cy="25200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62521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2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851652" y="550863"/>
            <a:ext cx="23050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8" y="540000"/>
            <a:ext cx="55562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555625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0" name="Text Placeholder 20">
            <a:extLst>
              <a:ext uri="{FF2B5EF4-FFF2-40B4-BE49-F238E27FC236}">
                <a16:creationId xmlns:a16="http://schemas.microsoft.com/office/drawing/2014/main" id="{D1EC2850-2B26-4938-84B8-7124CACA3718}"/>
              </a:ext>
            </a:extLst>
          </p:cNvPr>
          <p:cNvSpPr>
            <a:spLocks noGrp="1"/>
          </p:cNvSpPr>
          <p:nvPr>
            <p:ph type="body" sz="quarter" idx="15" hasCustomPrompt="1"/>
          </p:nvPr>
        </p:nvSpPr>
        <p:spPr>
          <a:xfrm>
            <a:off x="6851650" y="3533774"/>
            <a:ext cx="5340350" cy="3324225"/>
          </a:xfrm>
          <a:solidFill>
            <a:schemeClr val="accent1"/>
          </a:solidFill>
          <a:ln w="34925" cmpd="sng">
            <a:noFill/>
          </a:ln>
        </p:spPr>
        <p:txBody>
          <a:bodyPr lIns="540000" tIns="360000" rIns="540000" bIns="54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a:extLst>
              <a:ext uri="{FF2B5EF4-FFF2-40B4-BE49-F238E27FC236}">
                <a16:creationId xmlns:a16="http://schemas.microsoft.com/office/drawing/2014/main" id="{8DAA0BC3-AEF4-4901-A371-524192E3D238}"/>
              </a:ext>
            </a:extLst>
          </p:cNvPr>
          <p:cNvSpPr>
            <a:spLocks noGrp="1"/>
          </p:cNvSpPr>
          <p:nvPr>
            <p:ph type="pic" sz="quarter" idx="16" hasCustomPrompt="1"/>
          </p:nvPr>
        </p:nvSpPr>
        <p:spPr>
          <a:xfrm>
            <a:off x="9383714" y="550863"/>
            <a:ext cx="2808285"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6" name="Text Placeholder 3">
            <a:extLst>
              <a:ext uri="{FF2B5EF4-FFF2-40B4-BE49-F238E27FC236}">
                <a16:creationId xmlns:a16="http://schemas.microsoft.com/office/drawing/2014/main" id="{B0800D2E-6EC5-4A58-9B27-26B0511CA734}"/>
              </a:ext>
            </a:extLst>
          </p:cNvPr>
          <p:cNvSpPr>
            <a:spLocks noGrp="1" noChangeAspect="1"/>
          </p:cNvSpPr>
          <p:nvPr>
            <p:ph type="body" sz="quarter" idx="17" hasCustomPrompt="1"/>
          </p:nvPr>
        </p:nvSpPr>
        <p:spPr>
          <a:xfrm>
            <a:off x="10847336" y="6259151"/>
            <a:ext cx="829161" cy="25200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223061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fault - split page righ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6" name="Content Placeholder 7">
            <a:extLst>
              <a:ext uri="{FF2B5EF4-FFF2-40B4-BE49-F238E27FC236}">
                <a16:creationId xmlns:a16="http://schemas.microsoft.com/office/drawing/2014/main" id="{9C2CCE94-1ACB-4790-9385-875E93EA6C12}"/>
              </a:ext>
            </a:extLst>
          </p:cNvPr>
          <p:cNvSpPr>
            <a:spLocks noGrp="1"/>
          </p:cNvSpPr>
          <p:nvPr>
            <p:ph sz="quarter" idx="10" hasCustomPrompt="1"/>
          </p:nvPr>
        </p:nvSpPr>
        <p:spPr>
          <a:xfrm>
            <a:off x="7096125" y="1400175"/>
            <a:ext cx="4248149"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8" name="Content Placeholder 7">
            <a:extLst>
              <a:ext uri="{FF2B5EF4-FFF2-40B4-BE49-F238E27FC236}">
                <a16:creationId xmlns:a16="http://schemas.microsoft.com/office/drawing/2014/main" id="{B39E0D90-FD4A-493C-AE65-6B6D82438C01}"/>
              </a:ext>
            </a:extLst>
          </p:cNvPr>
          <p:cNvSpPr>
            <a:spLocks noGrp="1"/>
          </p:cNvSpPr>
          <p:nvPr>
            <p:ph sz="quarter" idx="11" hasCustomPrompt="1"/>
          </p:nvPr>
        </p:nvSpPr>
        <p:spPr>
          <a:xfrm>
            <a:off x="847726"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3" name="Slide Number Placeholder 2">
            <a:extLst>
              <a:ext uri="{FF2B5EF4-FFF2-40B4-BE49-F238E27FC236}">
                <a16:creationId xmlns:a16="http://schemas.microsoft.com/office/drawing/2014/main" id="{799E46B0-EE6F-4B23-90E7-8D8631810D03}"/>
              </a:ext>
            </a:extLst>
          </p:cNvPr>
          <p:cNvSpPr>
            <a:spLocks noGrp="1"/>
          </p:cNvSpPr>
          <p:nvPr>
            <p:ph type="sldNum" sz="quarter" idx="12"/>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834085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three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11C82B8-AF79-4E58-BD34-079E4085F2BB}"/>
              </a:ext>
            </a:extLst>
          </p:cNvPr>
          <p:cNvSpPr>
            <a:spLocks noGrp="1"/>
          </p:cNvSpPr>
          <p:nvPr>
            <p:ph type="pic" sz="quarter" idx="14" hasCustomPrompt="1"/>
          </p:nvPr>
        </p:nvSpPr>
        <p:spPr>
          <a:xfrm>
            <a:off x="6851652" y="550863"/>
            <a:ext cx="23050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48" y="540000"/>
            <a:ext cx="5556251"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3565525" cy="154800"/>
          </a:xfrm>
          <a:prstGeom prst="rect">
            <a:avLst/>
          </a:prstGeom>
        </p:spPr>
        <p:txBody>
          <a:bodyPr lIns="0" tIns="0" rIns="0" bIns="0" anchor="ctr" anchorCtr="0"/>
          <a:lstStyle>
            <a:lvl1pPr>
              <a:defRPr sz="800">
                <a:solidFill>
                  <a:schemeClr val="tx2"/>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2"/>
                </a:solidFill>
              </a:defRPr>
            </a:lvl1pPr>
          </a:lstStyle>
          <a:p>
            <a:fld id="{EEB2E137-973A-46DC-BB4E-688C661ACB66}" type="slidenum">
              <a:rPr lang="en-US" smtClean="0"/>
              <a:pPr/>
              <a:t>‹#›</a:t>
            </a:fld>
            <a:endParaRPr lang="en-US"/>
          </a:p>
        </p:txBody>
      </p:sp>
      <p:sp>
        <p:nvSpPr>
          <p:cNvPr id="12" name="Text Placeholder 20">
            <a:extLst>
              <a:ext uri="{FF2B5EF4-FFF2-40B4-BE49-F238E27FC236}">
                <a16:creationId xmlns:a16="http://schemas.microsoft.com/office/drawing/2014/main" id="{77E1749E-4C30-4AAE-B89C-63A3348B7446}"/>
              </a:ext>
            </a:extLst>
          </p:cNvPr>
          <p:cNvSpPr>
            <a:spLocks noGrp="1"/>
          </p:cNvSpPr>
          <p:nvPr>
            <p:ph type="body" sz="quarter" idx="10" hasCustomPrompt="1"/>
          </p:nvPr>
        </p:nvSpPr>
        <p:spPr>
          <a:xfrm>
            <a:off x="539750" y="1259999"/>
            <a:ext cx="5556250"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a:extLst>
              <a:ext uri="{FF2B5EF4-FFF2-40B4-BE49-F238E27FC236}">
                <a16:creationId xmlns:a16="http://schemas.microsoft.com/office/drawing/2014/main" id="{8DAA0BC3-AEF4-4901-A371-524192E3D238}"/>
              </a:ext>
            </a:extLst>
          </p:cNvPr>
          <p:cNvSpPr>
            <a:spLocks noGrp="1"/>
          </p:cNvSpPr>
          <p:nvPr>
            <p:ph type="pic" sz="quarter" idx="16" hasCustomPrompt="1"/>
          </p:nvPr>
        </p:nvSpPr>
        <p:spPr>
          <a:xfrm>
            <a:off x="9383715" y="550863"/>
            <a:ext cx="2305048" cy="2773363"/>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5" name="Picture Placeholder 3">
            <a:extLst>
              <a:ext uri="{FF2B5EF4-FFF2-40B4-BE49-F238E27FC236}">
                <a16:creationId xmlns:a16="http://schemas.microsoft.com/office/drawing/2014/main" id="{F4E59765-31DC-4670-B93A-36F9FB519AB7}"/>
              </a:ext>
            </a:extLst>
          </p:cNvPr>
          <p:cNvSpPr>
            <a:spLocks noGrp="1"/>
          </p:cNvSpPr>
          <p:nvPr>
            <p:ph type="pic" sz="quarter" idx="17" hasCustomPrompt="1"/>
          </p:nvPr>
        </p:nvSpPr>
        <p:spPr>
          <a:xfrm>
            <a:off x="6851651" y="3533776"/>
            <a:ext cx="4837111" cy="2406224"/>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Tree>
    <p:extLst>
      <p:ext uri="{BB962C8B-B14F-4D97-AF65-F5344CB8AC3E}">
        <p14:creationId xmlns:p14="http://schemas.microsoft.com/office/powerpoint/2010/main" val="427262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and two images 1.0">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BBF9BA91-1CFE-4208-A2CC-283F0AB61E04}"/>
              </a:ext>
            </a:extLst>
          </p:cNvPr>
          <p:cNvSpPr>
            <a:spLocks noGrp="1"/>
          </p:cNvSpPr>
          <p:nvPr>
            <p:ph type="pic" sz="quarter" idx="15" hasCustomPrompt="1"/>
          </p:nvPr>
        </p:nvSpPr>
        <p:spPr>
          <a:xfrm>
            <a:off x="6096000" y="3537001"/>
            <a:ext cx="609600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0"/>
            <a:ext cx="5469164"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0"/>
            <a:ext cx="356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48371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6851650" y="1"/>
            <a:ext cx="534035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12" name="Text Placeholder 2">
            <a:extLst>
              <a:ext uri="{FF2B5EF4-FFF2-40B4-BE49-F238E27FC236}">
                <a16:creationId xmlns:a16="http://schemas.microsoft.com/office/drawing/2014/main" id="{31C2B5F5-498F-41AB-BEB4-FD5EBE50601B}"/>
              </a:ext>
            </a:extLst>
          </p:cNvPr>
          <p:cNvSpPr>
            <a:spLocks noGrp="1"/>
          </p:cNvSpPr>
          <p:nvPr>
            <p:ph type="body" sz="quarter" idx="18" hasCustomPrompt="1"/>
          </p:nvPr>
        </p:nvSpPr>
        <p:spPr>
          <a:xfrm>
            <a:off x="10847822" y="6259151"/>
            <a:ext cx="828675" cy="252000"/>
          </a:xfrm>
          <a:blipFill>
            <a:blip r:embed="rId2" cstate="email">
              <a:extLst>
                <a:ext uri="{28A0092B-C50C-407E-A947-70E740481C1C}">
                  <a14:useLocalDpi xmlns:a14="http://schemas.microsoft.com/office/drawing/2010/main" val="0"/>
                </a:ext>
              </a:extLst>
            </a:blip>
            <a:stretch>
              <a:fillRect/>
            </a:stretch>
          </a:blipFill>
        </p:spPr>
        <p:txBody>
          <a:bodyPr/>
          <a:lstStyle>
            <a:lvl1pPr>
              <a:buNone/>
              <a:defRPr/>
            </a:lvl1pPr>
            <a:lvl5pPr>
              <a:buNone/>
              <a:defRPr/>
            </a:lvl5pPr>
          </a:lstStyle>
          <a:p>
            <a:pPr lvl="0"/>
            <a:r>
              <a:rPr lang="en-GB"/>
              <a:t> </a:t>
            </a:r>
            <a:endParaRPr lang="en-US"/>
          </a:p>
        </p:txBody>
      </p:sp>
    </p:spTree>
    <p:extLst>
      <p:ext uri="{BB962C8B-B14F-4D97-AF65-F5344CB8AC3E}">
        <p14:creationId xmlns:p14="http://schemas.microsoft.com/office/powerpoint/2010/main" val="36830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ontent and two images 1.1">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BBF9BA91-1CFE-4208-A2CC-283F0AB61E04}"/>
              </a:ext>
            </a:extLst>
          </p:cNvPr>
          <p:cNvSpPr>
            <a:spLocks noGrp="1"/>
          </p:cNvSpPr>
          <p:nvPr>
            <p:ph type="pic" sz="quarter" idx="15" hasCustomPrompt="1"/>
          </p:nvPr>
        </p:nvSpPr>
        <p:spPr>
          <a:xfrm>
            <a:off x="6096000" y="3537001"/>
            <a:ext cx="609600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39750" y="540000"/>
            <a:ext cx="5556250"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9" y="6356350"/>
            <a:ext cx="356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4837113" cy="4680000"/>
          </a:xfrm>
        </p:spPr>
        <p:txBody>
          <a:bodyPr>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6851650" y="1"/>
            <a:ext cx="5340350" cy="3320999"/>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3" name="Text Placeholder 2">
            <a:extLst>
              <a:ext uri="{FF2B5EF4-FFF2-40B4-BE49-F238E27FC236}">
                <a16:creationId xmlns:a16="http://schemas.microsoft.com/office/drawing/2014/main" id="{40E5CA16-CDAB-4FE3-9E46-42CC58A23B36}"/>
              </a:ext>
            </a:extLst>
          </p:cNvPr>
          <p:cNvSpPr>
            <a:spLocks noGrp="1"/>
          </p:cNvSpPr>
          <p:nvPr>
            <p:ph type="body" sz="quarter" idx="18" hasCustomPrompt="1"/>
          </p:nvPr>
        </p:nvSpPr>
        <p:spPr>
          <a:xfrm>
            <a:off x="10848497" y="6259151"/>
            <a:ext cx="828000" cy="252000"/>
          </a:xfrm>
          <a:blipFill>
            <a:blip r:embed="rId2" cstate="email">
              <a:extLst>
                <a:ext uri="{28A0092B-C50C-407E-A947-70E740481C1C}">
                  <a14:useLocalDpi xmlns:a14="http://schemas.microsoft.com/office/drawing/2010/main" val="0"/>
                </a:ext>
              </a:extLst>
            </a:blip>
            <a:stretch>
              <a:fillRect/>
            </a:stretch>
          </a:blipFill>
        </p:spPr>
        <p:txBody>
          <a:bodyPr/>
          <a:lstStyle>
            <a:lvl1pPr>
              <a:buNone/>
              <a:defRPr/>
            </a:lvl1pPr>
            <a:lvl4pPr>
              <a:buNone/>
              <a:defRPr/>
            </a:lvl4pPr>
          </a:lstStyle>
          <a:p>
            <a:pPr lvl="0"/>
            <a:r>
              <a:rPr lang="en-GB"/>
              <a:t> </a:t>
            </a:r>
            <a:endParaRPr lang="en-US"/>
          </a:p>
        </p:txBody>
      </p:sp>
    </p:spTree>
    <p:extLst>
      <p:ext uri="{BB962C8B-B14F-4D97-AF65-F5344CB8AC3E}">
        <p14:creationId xmlns:p14="http://schemas.microsoft.com/office/powerpoint/2010/main" val="19330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screen image (grey)">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0" y="0"/>
            <a:ext cx="12192000" cy="685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6095567" y="1588869"/>
            <a:ext cx="5580496" cy="3323987"/>
          </a:xfrm>
          <a:prstGeom prst="rect">
            <a:avLst/>
          </a:prstGeom>
        </p:spPr>
        <p:txBody>
          <a:bodyPr vert="horz" wrap="square" lIns="0" tIns="0" rIns="0" bIns="0" rtlCol="0" anchor="t" anchorCtr="0">
            <a:spAutoFit/>
          </a:bodyPr>
          <a:lstStyle>
            <a:lvl1pPr algn="r">
              <a:defRPr sz="6000">
                <a:solidFill>
                  <a:schemeClr val="tx1"/>
                </a:solidFill>
              </a:defRPr>
            </a:lvl1pPr>
          </a:lstStyle>
          <a:p>
            <a:r>
              <a:rPr lang="en-US"/>
              <a:t>Example of full screen image with bold statement.</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8569325"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
        <p:nvSpPr>
          <p:cNvPr id="8" name="Text Placeholder 2">
            <a:extLst>
              <a:ext uri="{FF2B5EF4-FFF2-40B4-BE49-F238E27FC236}">
                <a16:creationId xmlns:a16="http://schemas.microsoft.com/office/drawing/2014/main" id="{F51A8F52-924B-4CF7-853A-5D99BBD71437}"/>
              </a:ext>
            </a:extLst>
          </p:cNvPr>
          <p:cNvSpPr>
            <a:spLocks noGrp="1"/>
          </p:cNvSpPr>
          <p:nvPr>
            <p:ph type="body" sz="quarter" idx="18" hasCustomPrompt="1"/>
          </p:nvPr>
        </p:nvSpPr>
        <p:spPr>
          <a:xfrm>
            <a:off x="10848497" y="6259151"/>
            <a:ext cx="828000" cy="252000"/>
          </a:xfrm>
          <a:blipFill>
            <a:blip r:embed="rId2" cstate="email">
              <a:extLst>
                <a:ext uri="{28A0092B-C50C-407E-A947-70E740481C1C}">
                  <a14:useLocalDpi xmlns:a14="http://schemas.microsoft.com/office/drawing/2010/main" val="0"/>
                </a:ext>
              </a:extLst>
            </a:blip>
            <a:stretch>
              <a:fillRect/>
            </a:stretch>
          </a:blipFill>
        </p:spPr>
        <p:txBody>
          <a:bodyPr/>
          <a:lstStyle>
            <a:lvl1pPr>
              <a:buNone/>
              <a:defRPr/>
            </a:lvl1pPr>
            <a:lvl4pPr>
              <a:buNone/>
              <a:defRPr/>
            </a:lvl4pPr>
          </a:lstStyle>
          <a:p>
            <a:pPr lvl="0"/>
            <a:r>
              <a:rPr lang="en-GB"/>
              <a:t> </a:t>
            </a:r>
            <a:endParaRPr lang="en-US"/>
          </a:p>
        </p:txBody>
      </p:sp>
    </p:spTree>
    <p:extLst>
      <p:ext uri="{BB962C8B-B14F-4D97-AF65-F5344CB8AC3E}">
        <p14:creationId xmlns:p14="http://schemas.microsoft.com/office/powerpoint/2010/main" val="16708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screen image (whit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0A50B3-2F72-4A9D-B736-16D2DC2D4FB1}"/>
              </a:ext>
            </a:extLst>
          </p:cNvPr>
          <p:cNvSpPr>
            <a:spLocks noGrp="1"/>
          </p:cNvSpPr>
          <p:nvPr>
            <p:ph type="pic" sz="quarter" idx="14" hasCustomPrompt="1"/>
          </p:nvPr>
        </p:nvSpPr>
        <p:spPr>
          <a:xfrm>
            <a:off x="0" y="0"/>
            <a:ext cx="12192000" cy="6858000"/>
          </a:xfrm>
          <a:solidFill>
            <a:schemeClr val="bg2"/>
          </a:solidFill>
        </p:spPr>
        <p:txBody>
          <a:bodyPr anchor="ctr" anchorCtr="0">
            <a:normAutofit/>
          </a:bodyPr>
          <a:lstStyle>
            <a:lvl1pPr marL="0" indent="0" algn="ctr">
              <a:buNone/>
              <a:defRPr sz="1600">
                <a:solidFill>
                  <a:schemeClr val="bg1"/>
                </a:solidFill>
              </a:defRPr>
            </a:lvl1pPr>
          </a:lstStyle>
          <a:p>
            <a:r>
              <a:rPr lang="en-GB"/>
              <a:t>Image</a:t>
            </a:r>
            <a:endParaRPr lang="en-US"/>
          </a:p>
        </p:txBody>
      </p:sp>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6096434" y="1588869"/>
            <a:ext cx="5580063" cy="3323987"/>
          </a:xfrm>
          <a:prstGeom prst="rect">
            <a:avLst/>
          </a:prstGeom>
        </p:spPr>
        <p:txBody>
          <a:bodyPr vert="horz" wrap="square" lIns="0" tIns="0" rIns="0" bIns="0" rtlCol="0" anchor="ctr" anchorCtr="0">
            <a:spAutoFit/>
          </a:bodyPr>
          <a:lstStyle>
            <a:lvl1pPr algn="r">
              <a:defRPr sz="6000">
                <a:solidFill>
                  <a:schemeClr val="bg1"/>
                </a:solidFill>
              </a:defRPr>
            </a:lvl1pPr>
          </a:lstStyle>
          <a:p>
            <a:r>
              <a:rPr lang="en-GB"/>
              <a:t>Example of full screen image with bold statement</a:t>
            </a:r>
            <a:r>
              <a:rPr lang="en-US"/>
              <a:t>. </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8569325" cy="154800"/>
          </a:xfrm>
          <a:prstGeom prst="rect">
            <a:avLst/>
          </a:prstGeom>
        </p:spPr>
        <p:txBody>
          <a:bodyPr lIns="0" tIns="0" rIns="0" bIns="0" anchor="ctr" anchorCtr="0"/>
          <a:lstStyle>
            <a:lvl1pPr>
              <a:defRPr sz="800">
                <a:solidFill>
                  <a:schemeClr val="bg1"/>
                </a:solidFill>
              </a:defRPr>
            </a:lvl1pPr>
          </a:lstStyle>
          <a:p>
            <a:r>
              <a:rPr lang="en-GB"/>
              <a:t>A presentation by Wood.</a:t>
            </a:r>
            <a:endParaRPr lang="en-US"/>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bg1"/>
                </a:solidFill>
              </a:defRPr>
            </a:lvl1pPr>
          </a:lstStyle>
          <a:p>
            <a:fld id="{EEB2E137-973A-46DC-BB4E-688C661ACB66}" type="slidenum">
              <a:rPr lang="en-US" smtClean="0"/>
              <a:pPr/>
              <a:t>‹#›</a:t>
            </a:fld>
            <a:endParaRPr lang="en-US"/>
          </a:p>
        </p:txBody>
      </p:sp>
      <p:sp>
        <p:nvSpPr>
          <p:cNvPr id="8" name="Text Placeholder 3">
            <a:extLst>
              <a:ext uri="{FF2B5EF4-FFF2-40B4-BE49-F238E27FC236}">
                <a16:creationId xmlns:a16="http://schemas.microsoft.com/office/drawing/2014/main" id="{30113C93-9D33-4AA5-9513-CD6D1F300511}"/>
              </a:ext>
            </a:extLst>
          </p:cNvPr>
          <p:cNvSpPr>
            <a:spLocks noGrp="1" noChangeAspect="1"/>
          </p:cNvSpPr>
          <p:nvPr>
            <p:ph type="body" sz="quarter" idx="17" hasCustomPrompt="1"/>
          </p:nvPr>
        </p:nvSpPr>
        <p:spPr>
          <a:xfrm>
            <a:off x="10847336" y="6259151"/>
            <a:ext cx="829161" cy="252000"/>
          </a:xfrm>
          <a:prstGeom prst="rect">
            <a:avLst/>
          </a:prstGeom>
          <a:blipFill>
            <a:blip r:embed="rId2" cstate="email">
              <a:extLst>
                <a:ext uri="{28A0092B-C50C-407E-A947-70E740481C1C}">
                  <a14:useLocalDpi xmlns:a14="http://schemas.microsoft.com/office/drawing/2010/main" val="0"/>
                </a:ext>
              </a:extLst>
            </a:blip>
            <a:stretch>
              <a:fillRect/>
            </a:stretch>
          </a:blipFill>
        </p:spPr>
        <p:txBody>
          <a:bodyPr/>
          <a:lstStyle>
            <a:lvl1pPr algn="l">
              <a:buNone/>
              <a:defRPr/>
            </a:lvl1pPr>
            <a:lvl2pPr marL="111618" indent="0">
              <a:buFont typeface="Arial" panose="020B0604020202020204" pitchFamily="34" charset="0"/>
              <a:buNone/>
              <a:defRPr/>
            </a:lvl2pPr>
          </a:lstStyle>
          <a:p>
            <a:pPr lvl="0"/>
            <a:r>
              <a:rPr lang="en-GB"/>
              <a:t> </a:t>
            </a:r>
            <a:endParaRPr lang="en-US"/>
          </a:p>
        </p:txBody>
      </p:sp>
    </p:spTree>
    <p:extLst>
      <p:ext uri="{BB962C8B-B14F-4D97-AF65-F5344CB8AC3E}">
        <p14:creationId xmlns:p14="http://schemas.microsoft.com/office/powerpoint/2010/main" val="315070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slide (teal)">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0FDE2273-EED6-426E-857D-7A4EB40559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17481" y="2979000"/>
            <a:ext cx="2957038" cy="900000"/>
          </a:xfrm>
          <a:prstGeom prst="rect">
            <a:avLst/>
          </a:prstGeom>
        </p:spPr>
      </p:pic>
    </p:spTree>
    <p:extLst>
      <p:ext uri="{BB962C8B-B14F-4D97-AF65-F5344CB8AC3E}">
        <p14:creationId xmlns:p14="http://schemas.microsoft.com/office/powerpoint/2010/main" val="3610503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bg>
      <p:bgRef idx="1001">
        <a:schemeClr val="bg1"/>
      </p:bgRef>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0DB5D730-60D4-4BD3-9DE1-4A035E86A63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80675" y="2835000"/>
            <a:ext cx="3230651" cy="1188000"/>
          </a:xfrm>
          <a:prstGeom prst="rect">
            <a:avLst/>
          </a:prstGeom>
        </p:spPr>
      </p:pic>
    </p:spTree>
    <p:extLst>
      <p:ext uri="{BB962C8B-B14F-4D97-AF65-F5344CB8AC3E}">
        <p14:creationId xmlns:p14="http://schemas.microsoft.com/office/powerpoint/2010/main" val="1414875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 subtitle, split page lef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8" name="Content Placeholder 7">
            <a:extLst>
              <a:ext uri="{FF2B5EF4-FFF2-40B4-BE49-F238E27FC236}">
                <a16:creationId xmlns:a16="http://schemas.microsoft.com/office/drawing/2014/main" id="{B010A974-220B-4247-BCEE-4BC884EBB6EB}"/>
              </a:ext>
            </a:extLst>
          </p:cNvPr>
          <p:cNvSpPr>
            <a:spLocks noGrp="1"/>
          </p:cNvSpPr>
          <p:nvPr>
            <p:ph sz="quarter" idx="10" hasCustomPrompt="1"/>
          </p:nvPr>
        </p:nvSpPr>
        <p:spPr>
          <a:xfrm>
            <a:off x="5229225" y="1864950"/>
            <a:ext cx="6115050" cy="46311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9" name="Content Placeholder 7">
            <a:extLst>
              <a:ext uri="{FF2B5EF4-FFF2-40B4-BE49-F238E27FC236}">
                <a16:creationId xmlns:a16="http://schemas.microsoft.com/office/drawing/2014/main" id="{EAC4BF0F-D5A9-4E29-B649-E48D46D62AED}"/>
              </a:ext>
            </a:extLst>
          </p:cNvPr>
          <p:cNvSpPr>
            <a:spLocks noGrp="1"/>
          </p:cNvSpPr>
          <p:nvPr>
            <p:ph sz="quarter" idx="11" hasCustomPrompt="1"/>
          </p:nvPr>
        </p:nvSpPr>
        <p:spPr>
          <a:xfrm>
            <a:off x="838200" y="1864950"/>
            <a:ext cx="4257674"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6" name="Content Placeholder 7">
            <a:extLst>
              <a:ext uri="{FF2B5EF4-FFF2-40B4-BE49-F238E27FC236}">
                <a16:creationId xmlns:a16="http://schemas.microsoft.com/office/drawing/2014/main" id="{F1366802-4A0D-4A89-92BA-BAB319CD6544}"/>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a:t>Insert Subtitle Text – Myriad Pro Bold, 24pt. </a:t>
            </a:r>
          </a:p>
        </p:txBody>
      </p:sp>
      <p:sp>
        <p:nvSpPr>
          <p:cNvPr id="3" name="Slide Number Placeholder 2">
            <a:extLst>
              <a:ext uri="{FF2B5EF4-FFF2-40B4-BE49-F238E27FC236}">
                <a16:creationId xmlns:a16="http://schemas.microsoft.com/office/drawing/2014/main" id="{BF3090FD-5203-418A-81F1-58EEDB800870}"/>
              </a:ext>
            </a:extLst>
          </p:cNvPr>
          <p:cNvSpPr>
            <a:spLocks noGrp="1"/>
          </p:cNvSpPr>
          <p:nvPr>
            <p:ph type="sldNum" sz="quarter" idx="13"/>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325769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fault - split page lef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8" name="Content Placeholder 7">
            <a:extLst>
              <a:ext uri="{FF2B5EF4-FFF2-40B4-BE49-F238E27FC236}">
                <a16:creationId xmlns:a16="http://schemas.microsoft.com/office/drawing/2014/main" id="{B010A974-220B-4247-BCEE-4BC884EBB6EB}"/>
              </a:ext>
            </a:extLst>
          </p:cNvPr>
          <p:cNvSpPr>
            <a:spLocks noGrp="1"/>
          </p:cNvSpPr>
          <p:nvPr>
            <p:ph sz="quarter" idx="10" hasCustomPrompt="1"/>
          </p:nvPr>
        </p:nvSpPr>
        <p:spPr>
          <a:xfrm>
            <a:off x="5229225"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9" name="Content Placeholder 7">
            <a:extLst>
              <a:ext uri="{FF2B5EF4-FFF2-40B4-BE49-F238E27FC236}">
                <a16:creationId xmlns:a16="http://schemas.microsoft.com/office/drawing/2014/main" id="{EAC4BF0F-D5A9-4E29-B649-E48D46D62AED}"/>
              </a:ext>
            </a:extLst>
          </p:cNvPr>
          <p:cNvSpPr>
            <a:spLocks noGrp="1"/>
          </p:cNvSpPr>
          <p:nvPr>
            <p:ph sz="quarter" idx="11" hasCustomPrompt="1"/>
          </p:nvPr>
        </p:nvSpPr>
        <p:spPr>
          <a:xfrm>
            <a:off x="838200" y="1400175"/>
            <a:ext cx="4257674"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 or image.</a:t>
            </a:r>
          </a:p>
          <a:p>
            <a:pPr lvl="0"/>
            <a:endParaRPr lang="en-US"/>
          </a:p>
        </p:txBody>
      </p:sp>
      <p:sp>
        <p:nvSpPr>
          <p:cNvPr id="3" name="Slide Number Placeholder 2">
            <a:extLst>
              <a:ext uri="{FF2B5EF4-FFF2-40B4-BE49-F238E27FC236}">
                <a16:creationId xmlns:a16="http://schemas.microsoft.com/office/drawing/2014/main" id="{A7936F34-2EC0-42FA-B8FF-5B15EB196770}"/>
              </a:ext>
            </a:extLst>
          </p:cNvPr>
          <p:cNvSpPr>
            <a:spLocks noGrp="1"/>
          </p:cNvSpPr>
          <p:nvPr>
            <p:ph type="sldNum" sz="quarter" idx="12"/>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371591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ody - subtitle, full pag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8" name="Subtitle 2">
            <a:extLst>
              <a:ext uri="{FF2B5EF4-FFF2-40B4-BE49-F238E27FC236}">
                <a16:creationId xmlns:a16="http://schemas.microsoft.com/office/drawing/2014/main" id="{992C3F75-7B58-4470-8D2E-A35A73D40D2F}"/>
              </a:ext>
            </a:extLst>
          </p:cNvPr>
          <p:cNvSpPr>
            <a:spLocks noGrp="1"/>
          </p:cNvSpPr>
          <p:nvPr>
            <p:ph type="subTitle" idx="1" hasCustomPrompt="1"/>
          </p:nvPr>
        </p:nvSpPr>
        <p:spPr>
          <a:xfrm>
            <a:off x="847724" y="1864951"/>
            <a:ext cx="10467975" cy="464062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Insert body text here – Myriad Pro, 24 pt.</a:t>
            </a:r>
          </a:p>
          <a:p>
            <a:pPr lvl="0"/>
            <a:br>
              <a:rPr lang="en-US"/>
            </a:br>
            <a:r>
              <a:rPr lang="en-US"/>
              <a:t>Use this solid background when overlaying logos and elements with a white background that you wish to appear transparent.</a:t>
            </a:r>
          </a:p>
        </p:txBody>
      </p:sp>
      <p:sp>
        <p:nvSpPr>
          <p:cNvPr id="6" name="Content Placeholder 7">
            <a:extLst>
              <a:ext uri="{FF2B5EF4-FFF2-40B4-BE49-F238E27FC236}">
                <a16:creationId xmlns:a16="http://schemas.microsoft.com/office/drawing/2014/main" id="{C1AC2A23-C2A5-4CC8-B918-79C96607BADF}"/>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a:t>Insert Subtitle Text – Myriad Pro Bold, 24pt. </a:t>
            </a:r>
          </a:p>
        </p:txBody>
      </p:sp>
      <p:sp>
        <p:nvSpPr>
          <p:cNvPr id="2" name="Slide Number Placeholder 1">
            <a:extLst>
              <a:ext uri="{FF2B5EF4-FFF2-40B4-BE49-F238E27FC236}">
                <a16:creationId xmlns:a16="http://schemas.microsoft.com/office/drawing/2014/main" id="{2A0A86FA-A10C-4D16-B177-D2F1938B8FF2}"/>
              </a:ext>
            </a:extLst>
          </p:cNvPr>
          <p:cNvSpPr>
            <a:spLocks noGrp="1"/>
          </p:cNvSpPr>
          <p:nvPr>
            <p:ph type="sldNum" sz="quarter" idx="13"/>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291873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 body - full pag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8" name="Subtitle 2">
            <a:extLst>
              <a:ext uri="{FF2B5EF4-FFF2-40B4-BE49-F238E27FC236}">
                <a16:creationId xmlns:a16="http://schemas.microsoft.com/office/drawing/2014/main" id="{992C3F75-7B58-4470-8D2E-A35A73D40D2F}"/>
              </a:ext>
            </a:extLst>
          </p:cNvPr>
          <p:cNvSpPr>
            <a:spLocks noGrp="1"/>
          </p:cNvSpPr>
          <p:nvPr>
            <p:ph type="subTitle" idx="1" hasCustomPrompt="1"/>
          </p:nvPr>
        </p:nvSpPr>
        <p:spPr>
          <a:xfrm>
            <a:off x="847724" y="1401763"/>
            <a:ext cx="10467975" cy="510381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Insert body text here – Myriad Pro, 24 pt.</a:t>
            </a:r>
          </a:p>
          <a:p>
            <a:pPr lvl="0"/>
            <a:r>
              <a:rPr lang="en-US"/>
              <a:t>Use this solid background when overlaying logos and elements with a white background that you wish to appear transparent.</a:t>
            </a:r>
          </a:p>
        </p:txBody>
      </p:sp>
      <p:sp>
        <p:nvSpPr>
          <p:cNvPr id="2" name="Slide Number Placeholder 1">
            <a:extLst>
              <a:ext uri="{FF2B5EF4-FFF2-40B4-BE49-F238E27FC236}">
                <a16:creationId xmlns:a16="http://schemas.microsoft.com/office/drawing/2014/main" id="{DD7623BA-FD82-4848-95F1-0B4D58F0E6D4}"/>
              </a:ext>
            </a:extLst>
          </p:cNvPr>
          <p:cNvSpPr>
            <a:spLocks noGrp="1"/>
          </p:cNvSpPr>
          <p:nvPr>
            <p:ph type="sldNum" sz="quarter" idx="10"/>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6798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ody - subtitle, split page righ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a:t>Insert Title - Myriad Pro Bold, 28 pt.</a:t>
            </a:r>
          </a:p>
        </p:txBody>
      </p:sp>
      <p:sp>
        <p:nvSpPr>
          <p:cNvPr id="4" name="Content Placeholder 7">
            <a:extLst>
              <a:ext uri="{FF2B5EF4-FFF2-40B4-BE49-F238E27FC236}">
                <a16:creationId xmlns:a16="http://schemas.microsoft.com/office/drawing/2014/main" id="{6724C904-C9F4-4FFA-87A2-B618BE768604}"/>
              </a:ext>
            </a:extLst>
          </p:cNvPr>
          <p:cNvSpPr>
            <a:spLocks noGrp="1"/>
          </p:cNvSpPr>
          <p:nvPr>
            <p:ph sz="quarter" idx="10" hasCustomPrompt="1"/>
          </p:nvPr>
        </p:nvSpPr>
        <p:spPr>
          <a:xfrm>
            <a:off x="7096125" y="1864949"/>
            <a:ext cx="4248149" cy="46311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content or image.</a:t>
            </a:r>
          </a:p>
          <a:p>
            <a:pPr lvl="0"/>
            <a:endParaRPr lang="en-US"/>
          </a:p>
        </p:txBody>
      </p:sp>
      <p:sp>
        <p:nvSpPr>
          <p:cNvPr id="5" name="Content Placeholder 7">
            <a:extLst>
              <a:ext uri="{FF2B5EF4-FFF2-40B4-BE49-F238E27FC236}">
                <a16:creationId xmlns:a16="http://schemas.microsoft.com/office/drawing/2014/main" id="{8C3D3394-E9DA-45E9-A76F-9D59EE9D468B}"/>
              </a:ext>
            </a:extLst>
          </p:cNvPr>
          <p:cNvSpPr>
            <a:spLocks noGrp="1"/>
          </p:cNvSpPr>
          <p:nvPr>
            <p:ph sz="quarter" idx="11" hasCustomPrompt="1"/>
          </p:nvPr>
        </p:nvSpPr>
        <p:spPr>
          <a:xfrm>
            <a:off x="847726" y="1864950"/>
            <a:ext cx="6115050"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content or image.</a:t>
            </a:r>
          </a:p>
          <a:p>
            <a:pPr lvl="0"/>
            <a:endParaRPr lang="en-US"/>
          </a:p>
        </p:txBody>
      </p:sp>
      <p:sp>
        <p:nvSpPr>
          <p:cNvPr id="8" name="Content Placeholder 7">
            <a:extLst>
              <a:ext uri="{FF2B5EF4-FFF2-40B4-BE49-F238E27FC236}">
                <a16:creationId xmlns:a16="http://schemas.microsoft.com/office/drawing/2014/main" id="{F94CB55B-5216-43A5-B462-6CFB6E34010D}"/>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a:t>Insert Subtitle Text – Myriad Pro Bold, 24pt. </a:t>
            </a:r>
          </a:p>
        </p:txBody>
      </p:sp>
      <p:sp>
        <p:nvSpPr>
          <p:cNvPr id="2" name="Slide Number Placeholder 1">
            <a:extLst>
              <a:ext uri="{FF2B5EF4-FFF2-40B4-BE49-F238E27FC236}">
                <a16:creationId xmlns:a16="http://schemas.microsoft.com/office/drawing/2014/main" id="{39E09ACE-6887-4ACD-8F57-CCD76F78CED6}"/>
              </a:ext>
            </a:extLst>
          </p:cNvPr>
          <p:cNvSpPr>
            <a:spLocks noGrp="1"/>
          </p:cNvSpPr>
          <p:nvPr>
            <p:ph type="sldNum" sz="quarter" idx="13"/>
          </p:nvPr>
        </p:nvSpPr>
        <p:spPr/>
        <p:txBody>
          <a:bodyPr/>
          <a:lstStyle/>
          <a:p>
            <a:fld id="{1C7DBAAE-62C6-4ABF-A965-049BC492D9BE}" type="slidenum">
              <a:rPr lang="en-US" smtClean="0"/>
              <a:t>‹#›</a:t>
            </a:fld>
            <a:endParaRPr lang="en-US"/>
          </a:p>
        </p:txBody>
      </p:sp>
    </p:spTree>
    <p:extLst>
      <p:ext uri="{BB962C8B-B14F-4D97-AF65-F5344CB8AC3E}">
        <p14:creationId xmlns:p14="http://schemas.microsoft.com/office/powerpoint/2010/main" val="114492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956B5260-351A-465D-972B-2967F626C986}"/>
              </a:ext>
            </a:extLst>
          </p:cNvPr>
          <p:cNvSpPr txBox="1">
            <a:spLocks/>
          </p:cNvSpPr>
          <p:nvPr userDrawn="1"/>
        </p:nvSpPr>
        <p:spPr>
          <a:xfrm>
            <a:off x="847725" y="1400175"/>
            <a:ext cx="104965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4" name="Title 1">
            <a:extLst>
              <a:ext uri="{FF2B5EF4-FFF2-40B4-BE49-F238E27FC236}">
                <a16:creationId xmlns:a16="http://schemas.microsoft.com/office/drawing/2014/main" id="{60DD7CCD-A010-4207-B58F-30C446B454A9}"/>
              </a:ext>
            </a:extLst>
          </p:cNvPr>
          <p:cNvSpPr txBox="1">
            <a:spLocks/>
          </p:cNvSpPr>
          <p:nvPr userDrawn="1"/>
        </p:nvSpPr>
        <p:spPr>
          <a:xfrm>
            <a:off x="847725" y="523875"/>
            <a:ext cx="8391525" cy="647699"/>
          </a:xfrm>
          <a:prstGeom prst="rect">
            <a:avLst/>
          </a:prstGeom>
        </p:spPr>
        <p:txBody>
          <a:bodyPr anchor="b">
            <a:normAutofit/>
          </a:bodyPr>
          <a:lstStyle>
            <a:lvl1pPr algn="l" defTabSz="914400" rtl="0" eaLnBrk="1" latinLnBrk="0" hangingPunct="1">
              <a:lnSpc>
                <a:spcPct val="90000"/>
              </a:lnSpc>
              <a:spcBef>
                <a:spcPct val="0"/>
              </a:spcBef>
              <a:buNone/>
              <a:defRPr sz="2800" b="1" kern="1200">
                <a:solidFill>
                  <a:schemeClr val="bg1"/>
                </a:solidFill>
                <a:latin typeface="Myriad Pro" panose="020B0503030403020204" pitchFamily="34" charset="0"/>
                <a:ea typeface="+mj-ea"/>
                <a:cs typeface="+mj-cs"/>
              </a:defRPr>
            </a:lvl1pPr>
          </a:lstStyle>
          <a:p>
            <a:endParaRPr lang="en-US"/>
          </a:p>
        </p:txBody>
      </p:sp>
      <p:sp>
        <p:nvSpPr>
          <p:cNvPr id="2" name="Slide Number Placeholder 1">
            <a:extLst>
              <a:ext uri="{FF2B5EF4-FFF2-40B4-BE49-F238E27FC236}">
                <a16:creationId xmlns:a16="http://schemas.microsoft.com/office/drawing/2014/main" id="{4DB6C0DB-2537-4229-AA96-5B13E3AE43D3}"/>
              </a:ext>
            </a:extLst>
          </p:cNvPr>
          <p:cNvSpPr>
            <a:spLocks noGrp="1"/>
          </p:cNvSpPr>
          <p:nvPr>
            <p:ph type="sldNum" sz="quarter" idx="4"/>
          </p:nvPr>
        </p:nvSpPr>
        <p:spPr>
          <a:xfrm>
            <a:off x="10961914" y="6130925"/>
            <a:ext cx="382361"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fld id="{1C7DBAAE-62C6-4ABF-A965-049BC492D9BE}" type="slidenum">
              <a:rPr lang="en-US" smtClean="0"/>
              <a:pPr/>
              <a:t>‹#›</a:t>
            </a:fld>
            <a:endParaRPr lang="en-US"/>
          </a:p>
        </p:txBody>
      </p:sp>
    </p:spTree>
    <p:extLst>
      <p:ext uri="{BB962C8B-B14F-4D97-AF65-F5344CB8AC3E}">
        <p14:creationId xmlns:p14="http://schemas.microsoft.com/office/powerpoint/2010/main" val="286311785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2" r:id="rId3"/>
    <p:sldLayoutId id="2147483656" r:id="rId4"/>
    <p:sldLayoutId id="2147483651" r:id="rId5"/>
    <p:sldLayoutId id="2147483657" r:id="rId6"/>
    <p:sldLayoutId id="2147483650" r:id="rId7"/>
    <p:sldLayoutId id="2147483658" r:id="rId8"/>
    <p:sldLayoutId id="2147483653" r:id="rId9"/>
    <p:sldLayoutId id="2147483659" r:id="rId10"/>
    <p:sldLayoutId id="2147483654"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CFCFF-E552-469B-9808-0522C4F80F5C}"/>
              </a:ext>
            </a:extLst>
          </p:cNvPr>
          <p:cNvSpPr>
            <a:spLocks noGrp="1"/>
          </p:cNvSpPr>
          <p:nvPr>
            <p:ph type="title"/>
          </p:nvPr>
        </p:nvSpPr>
        <p:spPr>
          <a:xfrm>
            <a:off x="540001" y="540000"/>
            <a:ext cx="11124000" cy="498598"/>
          </a:xfrm>
          <a:prstGeom prst="rect">
            <a:avLst/>
          </a:prstGeom>
        </p:spPr>
        <p:txBody>
          <a:bodyPr vert="horz" wrap="square" lIns="0" tIns="0" rIns="0" bIns="0" rtlCol="0" anchor="t" anchorCtr="0">
            <a:spAutoFit/>
          </a:bodyPr>
          <a:lstStyle/>
          <a:p>
            <a:r>
              <a:rPr lang="en-US"/>
              <a:t>Insert slide title</a:t>
            </a:r>
          </a:p>
        </p:txBody>
      </p:sp>
      <p:sp>
        <p:nvSpPr>
          <p:cNvPr id="3" name="Text Placeholder 2">
            <a:extLst>
              <a:ext uri="{FF2B5EF4-FFF2-40B4-BE49-F238E27FC236}">
                <a16:creationId xmlns:a16="http://schemas.microsoft.com/office/drawing/2014/main" id="{42B297FB-E046-4944-8122-B2329C42DAD1}"/>
              </a:ext>
            </a:extLst>
          </p:cNvPr>
          <p:cNvSpPr>
            <a:spLocks noGrp="1"/>
          </p:cNvSpPr>
          <p:nvPr>
            <p:ph type="body" idx="1"/>
          </p:nvPr>
        </p:nvSpPr>
        <p:spPr>
          <a:xfrm>
            <a:off x="540000" y="1260000"/>
            <a:ext cx="11124000" cy="4680000"/>
          </a:xfrm>
          <a:prstGeom prst="rect">
            <a:avLst/>
          </a:prstGeom>
        </p:spPr>
        <p:txBody>
          <a:bodyPr vert="horz" lIns="0" tIns="0" rIns="0" bIns="0" rtlCol="0">
            <a:noAutofit/>
          </a:body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
        <p:nvSpPr>
          <p:cNvPr id="8" name="Footer Placeholder 35">
            <a:extLst>
              <a:ext uri="{FF2B5EF4-FFF2-40B4-BE49-F238E27FC236}">
                <a16:creationId xmlns:a16="http://schemas.microsoft.com/office/drawing/2014/main" id="{E1833330-2977-44E6-9BC5-290E52518CA8}"/>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GB"/>
              <a:t>A presentation by Wood.</a:t>
            </a:r>
            <a:endParaRPr lang="en-US"/>
          </a:p>
        </p:txBody>
      </p:sp>
      <p:pic>
        <p:nvPicPr>
          <p:cNvPr id="11" name="Picture 10">
            <a:extLst>
              <a:ext uri="{FF2B5EF4-FFF2-40B4-BE49-F238E27FC236}">
                <a16:creationId xmlns:a16="http://schemas.microsoft.com/office/drawing/2014/main" id="{A048A3C5-9D4B-4D9B-ACCF-035EA31FA949}"/>
              </a:ext>
            </a:extLst>
          </p:cNvPr>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a:off x="10848069" y="6259151"/>
            <a:ext cx="828428" cy="252000"/>
          </a:xfrm>
          <a:prstGeom prst="rect">
            <a:avLst/>
          </a:prstGeom>
        </p:spPr>
      </p:pic>
      <p:sp>
        <p:nvSpPr>
          <p:cNvPr id="13" name="Slide Number Placeholder 12">
            <a:extLst>
              <a:ext uri="{FF2B5EF4-FFF2-40B4-BE49-F238E27FC236}">
                <a16:creationId xmlns:a16="http://schemas.microsoft.com/office/drawing/2014/main" id="{7C493D64-8557-4107-AC79-109FBB4EA871}"/>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a:p>
        </p:txBody>
      </p:sp>
    </p:spTree>
    <p:extLst>
      <p:ext uri="{BB962C8B-B14F-4D97-AF65-F5344CB8AC3E}">
        <p14:creationId xmlns:p14="http://schemas.microsoft.com/office/powerpoint/2010/main" val="34814337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1pPr>
      <a:lvl2pPr marL="360000" indent="-180000" algn="l" defTabSz="914377" rtl="0" eaLnBrk="1" latinLnBrk="0" hangingPunct="1">
        <a:lnSpc>
          <a:spcPct val="100000"/>
        </a:lnSpc>
        <a:spcBef>
          <a:spcPts val="600"/>
        </a:spcBef>
        <a:spcAft>
          <a:spcPts val="0"/>
        </a:spcAft>
        <a:buFont typeface="Segoe UI" panose="020B0502040204020203" pitchFamily="34" charset="0"/>
        <a:buChar char="-"/>
        <a:defRPr sz="2400" kern="1200">
          <a:solidFill>
            <a:schemeClr val="tx1"/>
          </a:solidFill>
          <a:latin typeface="+mn-lt"/>
          <a:ea typeface="+mn-ea"/>
          <a:cs typeface="+mn-cs"/>
        </a:defRPr>
      </a:lvl2pPr>
      <a:lvl3pPr marL="540000" indent="-180000" algn="l" defTabSz="914377" rtl="0" eaLnBrk="1" latinLnBrk="0" hangingPunct="1">
        <a:lnSpc>
          <a:spcPct val="100000"/>
        </a:lnSpc>
        <a:spcBef>
          <a:spcPts val="600"/>
        </a:spcBef>
        <a:spcAft>
          <a:spcPts val="0"/>
        </a:spcAft>
        <a:buClrTx/>
        <a:buFont typeface="Arial" panose="020B0604020202020204" pitchFamily="34" charset="0"/>
        <a:buChar char="•"/>
        <a:defRPr sz="2000" kern="1200">
          <a:solidFill>
            <a:schemeClr val="tx1"/>
          </a:solidFill>
          <a:latin typeface="+mn-lt"/>
          <a:ea typeface="+mn-ea"/>
          <a:cs typeface="+mn-cs"/>
        </a:defRPr>
      </a:lvl3pPr>
      <a:lvl4pPr marL="720000" indent="-180000" algn="l" defTabSz="914377" rtl="0" eaLnBrk="1" latinLnBrk="0" hangingPunct="1">
        <a:lnSpc>
          <a:spcPct val="100000"/>
        </a:lnSpc>
        <a:spcBef>
          <a:spcPts val="600"/>
        </a:spcBef>
        <a:spcAft>
          <a:spcPts val="0"/>
        </a:spcAft>
        <a:buFont typeface="Segoe UI" panose="020B0502040204020203" pitchFamily="34" charset="0"/>
        <a:buChar char="-"/>
        <a:defRPr sz="1800" kern="1200">
          <a:solidFill>
            <a:schemeClr val="tx1"/>
          </a:solidFill>
          <a:latin typeface="+mn-lt"/>
          <a:ea typeface="+mn-ea"/>
          <a:cs typeface="+mn-cs"/>
        </a:defRPr>
      </a:lvl4pPr>
      <a:lvl5pPr marL="900000" indent="-180000" algn="l" defTabSz="914377" rtl="0" eaLnBrk="1" latinLnBrk="0" hangingPunct="1">
        <a:lnSpc>
          <a:spcPct val="100000"/>
        </a:lnSpc>
        <a:spcBef>
          <a:spcPts val="600"/>
        </a:spcBef>
        <a:spcAft>
          <a:spcPts val="0"/>
        </a:spcAft>
        <a:buClrTx/>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1141">
          <p15:clr>
            <a:srgbClr val="F26B43"/>
          </p15:clr>
        </p15:guide>
        <p15:guide id="4" pos="1005">
          <p15:clr>
            <a:srgbClr val="F26B43"/>
          </p15:clr>
        </p15:guide>
        <p15:guide id="5" pos="1935">
          <p15:clr>
            <a:srgbClr val="F26B43"/>
          </p15:clr>
        </p15:guide>
        <p15:guide id="6" pos="1799">
          <p15:clr>
            <a:srgbClr val="F26B43"/>
          </p15:clr>
        </p15:guide>
        <p15:guide id="7" pos="2593">
          <p15:clr>
            <a:srgbClr val="F26B43"/>
          </p15:clr>
        </p15:guide>
        <p15:guide id="8" pos="2729">
          <p15:clr>
            <a:srgbClr val="F26B43"/>
          </p15:clr>
        </p15:guide>
        <p15:guide id="9" pos="3387">
          <p15:clr>
            <a:srgbClr val="F26B43"/>
          </p15:clr>
        </p15:guide>
        <p15:guide id="10" pos="3523">
          <p15:clr>
            <a:srgbClr val="F26B43"/>
          </p15:clr>
        </p15:guide>
        <p15:guide id="11" pos="4180">
          <p15:clr>
            <a:srgbClr val="F26B43"/>
          </p15:clr>
        </p15:guide>
        <p15:guide id="12" pos="4316">
          <p15:clr>
            <a:srgbClr val="F26B43"/>
          </p15:clr>
        </p15:guide>
        <p15:guide id="13" pos="4975">
          <p15:clr>
            <a:srgbClr val="F26B43"/>
          </p15:clr>
        </p15:guide>
        <p15:guide id="14" pos="5111">
          <p15:clr>
            <a:srgbClr val="F26B43"/>
          </p15:clr>
        </p15:guide>
        <p15:guide id="15" pos="5768">
          <p15:clr>
            <a:srgbClr val="F26B43"/>
          </p15:clr>
        </p15:guide>
        <p15:guide id="16" pos="5904">
          <p15:clr>
            <a:srgbClr val="F26B43"/>
          </p15:clr>
        </p15:guide>
        <p15:guide id="17" pos="6539">
          <p15:clr>
            <a:srgbClr val="F26B43"/>
          </p15:clr>
        </p15:guide>
        <p15:guide id="18" pos="6675">
          <p15:clr>
            <a:srgbClr val="F26B43"/>
          </p15:clr>
        </p15:guide>
        <p15:guide id="19" pos="7355">
          <p15:clr>
            <a:srgbClr val="F26B43"/>
          </p15:clr>
        </p15:guide>
        <p15:guide id="20" orient="horz" pos="347">
          <p15:clr>
            <a:srgbClr val="F26B43"/>
          </p15:clr>
        </p15:guide>
        <p15:guide id="21"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14.png"/><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kayak on a river&#10;&#10;Description automatically generated with low confidence">
            <a:extLst>
              <a:ext uri="{FF2B5EF4-FFF2-40B4-BE49-F238E27FC236}">
                <a16:creationId xmlns:a16="http://schemas.microsoft.com/office/drawing/2014/main" id="{52469E67-A9D0-4ECA-A8F2-47A81AFE2BF0}"/>
              </a:ext>
            </a:extLst>
          </p:cNvPr>
          <p:cNvPicPr>
            <a:picLocks noGrp="1" noChangeAspect="1"/>
          </p:cNvPicPr>
          <p:nvPr>
            <p:ph sz="quarter" idx="10"/>
          </p:nvPr>
        </p:nvPicPr>
        <p:blipFill rotWithShape="1">
          <a:blip r:embed="rId3" cstate="email">
            <a:extLst>
              <a:ext uri="{28A0092B-C50C-407E-A947-70E740481C1C}">
                <a14:useLocalDpi xmlns:a14="http://schemas.microsoft.com/office/drawing/2010/main" val="0"/>
              </a:ext>
            </a:extLst>
          </a:blip>
          <a:srcRect/>
          <a:stretch/>
        </p:blipFill>
        <p:spPr>
          <a:xfrm>
            <a:off x="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40D7F-802A-49D3-BBFB-97E8B83E76ED}"/>
              </a:ext>
            </a:extLst>
          </p:cNvPr>
          <p:cNvSpPr>
            <a:spLocks noGrp="1"/>
          </p:cNvSpPr>
          <p:nvPr>
            <p:ph type="ctrTitle"/>
          </p:nvPr>
        </p:nvSpPr>
        <p:spPr>
          <a:xfrm>
            <a:off x="523875" y="4959360"/>
            <a:ext cx="11210925" cy="1499616"/>
          </a:xfrm>
        </p:spPr>
        <p:txBody>
          <a:bodyPr vert="horz" lIns="91440" tIns="45720" rIns="91440" bIns="45720" rtlCol="0" anchor="ctr">
            <a:normAutofit/>
          </a:bodyPr>
          <a:lstStyle/>
          <a:p>
            <a:pPr algn="ctr"/>
            <a:r>
              <a:rPr lang="en-US" sz="3600">
                <a:solidFill>
                  <a:schemeClr val="tx1">
                    <a:lumMod val="85000"/>
                    <a:lumOff val="15000"/>
                  </a:schemeClr>
                </a:solidFill>
                <a:latin typeface="+mj-lt"/>
              </a:rPr>
              <a:t>Alligator Creek Stream Restoration</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9D919FE-A426-4EEB-9475-255771DF7406}"/>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defTabSz="457200">
              <a:spcAft>
                <a:spcPts val="600"/>
              </a:spcAft>
            </a:pPr>
            <a:fld id="{1C7DBAAE-62C6-4ABF-A965-049BC492D9BE}" type="slidenum">
              <a:rPr lang="en-US">
                <a:solidFill>
                  <a:srgbClr val="FFFFFF"/>
                </a:solidFill>
              </a:rPr>
              <a:pPr defTabSz="457200">
                <a:spcAft>
                  <a:spcPts val="600"/>
                </a:spcAft>
              </a:pPr>
              <a:t>1</a:t>
            </a:fld>
            <a:endParaRPr lang="en-US">
              <a:solidFill>
                <a:srgbClr val="FFFFFF"/>
              </a:solidFill>
            </a:endParaRPr>
          </a:p>
        </p:txBody>
      </p:sp>
      <p:grpSp>
        <p:nvGrpSpPr>
          <p:cNvPr id="10" name="Group 9">
            <a:extLst>
              <a:ext uri="{FF2B5EF4-FFF2-40B4-BE49-F238E27FC236}">
                <a16:creationId xmlns:a16="http://schemas.microsoft.com/office/drawing/2014/main" id="{BD9DF95B-98A9-4687-8CDF-BB720D7583E0}"/>
              </a:ext>
            </a:extLst>
          </p:cNvPr>
          <p:cNvGrpSpPr>
            <a:grpSpLocks/>
          </p:cNvGrpSpPr>
          <p:nvPr/>
        </p:nvGrpSpPr>
        <p:grpSpPr bwMode="auto">
          <a:xfrm>
            <a:off x="8784078" y="282950"/>
            <a:ext cx="3277862" cy="1185923"/>
            <a:chOff x="282" y="3418"/>
            <a:chExt cx="2118" cy="685"/>
          </a:xfrm>
        </p:grpSpPr>
        <p:pic>
          <p:nvPicPr>
            <p:cNvPr id="12" name="Picture 11">
              <a:extLst>
                <a:ext uri="{FF2B5EF4-FFF2-40B4-BE49-F238E27FC236}">
                  <a16:creationId xmlns:a16="http://schemas.microsoft.com/office/drawing/2014/main" id="{AC926B57-D339-4BEF-9B8E-1D6E76A0958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8" y="3431"/>
              <a:ext cx="2112" cy="672"/>
            </a:xfrm>
            <a:prstGeom prst="rect">
              <a:avLst/>
            </a:prstGeom>
            <a:noFill/>
            <a:ln w="9525">
              <a:noFill/>
              <a:miter lim="800000"/>
              <a:headEnd/>
              <a:tailEnd/>
            </a:ln>
          </p:spPr>
        </p:pic>
        <p:pic>
          <p:nvPicPr>
            <p:cNvPr id="14" name="Picture 13">
              <a:extLst>
                <a:ext uri="{FF2B5EF4-FFF2-40B4-BE49-F238E27FC236}">
                  <a16:creationId xmlns:a16="http://schemas.microsoft.com/office/drawing/2014/main" id="{5CEA29CB-51D6-4431-B390-A2579B9F1CA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2" y="3418"/>
              <a:ext cx="2112" cy="672"/>
            </a:xfrm>
            <a:prstGeom prst="rect">
              <a:avLst/>
            </a:prstGeom>
            <a:noFill/>
            <a:ln w="9525">
              <a:noFill/>
              <a:miter lim="800000"/>
              <a:headEnd/>
              <a:tailEnd/>
            </a:ln>
          </p:spPr>
        </p:pic>
      </p:grpSp>
      <p:pic>
        <p:nvPicPr>
          <p:cNvPr id="16" name="Picture 15">
            <a:extLst>
              <a:ext uri="{FF2B5EF4-FFF2-40B4-BE49-F238E27FC236}">
                <a16:creationId xmlns:a16="http://schemas.microsoft.com/office/drawing/2014/main" id="{0AB69F14-121A-41CA-8E3A-7FAD98C939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8204" y="1938345"/>
            <a:ext cx="2198092" cy="748801"/>
          </a:xfrm>
          <a:prstGeom prst="rect">
            <a:avLst/>
          </a:prstGeom>
        </p:spPr>
      </p:pic>
      <p:pic>
        <p:nvPicPr>
          <p:cNvPr id="22" name="Picture 21">
            <a:extLst>
              <a:ext uri="{FF2B5EF4-FFF2-40B4-BE49-F238E27FC236}">
                <a16:creationId xmlns:a16="http://schemas.microsoft.com/office/drawing/2014/main" id="{860F2F33-52C5-44C6-B78B-49791D0972C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708204" y="3225964"/>
            <a:ext cx="2198092" cy="625098"/>
          </a:xfrm>
          <a:prstGeom prst="rect">
            <a:avLst/>
          </a:prstGeom>
        </p:spPr>
      </p:pic>
    </p:spTree>
    <p:extLst>
      <p:ext uri="{BB962C8B-B14F-4D97-AF65-F5344CB8AC3E}">
        <p14:creationId xmlns:p14="http://schemas.microsoft.com/office/powerpoint/2010/main" val="1185186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A92D76-6697-4591-B76E-176E5B132532}"/>
              </a:ext>
            </a:extLst>
          </p:cNvPr>
          <p:cNvSpPr>
            <a:spLocks noGrp="1"/>
          </p:cNvSpPr>
          <p:nvPr>
            <p:ph type="ftr" sz="quarter" idx="3"/>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F606A"/>
                </a:solidFill>
                <a:effectLst/>
                <a:uLnTx/>
                <a:uFillTx/>
                <a:latin typeface="Segoe UI"/>
                <a:ea typeface="+mn-ea"/>
                <a:cs typeface="+mn-cs"/>
              </a:rPr>
              <a:t>A presentation by Wood.</a:t>
            </a:r>
            <a:endParaRPr kumimoji="0" lang="en-US" sz="800" b="0" i="0" u="none" strike="noStrike" kern="1200" cap="none" spc="0" normalizeH="0" baseline="0" noProof="0">
              <a:ln>
                <a:noFill/>
              </a:ln>
              <a:solidFill>
                <a:srgbClr val="4F606A"/>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B09E28F6-7B8C-4E5A-83F1-1324F227D8A2}"/>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EB2E137-973A-46DC-BB4E-688C661ACB66}" type="slidenum">
              <a:rPr kumimoji="0" lang="en-US" sz="1000" b="0" i="0" u="none" strike="noStrike" kern="1200" cap="none" spc="0" normalizeH="0" baseline="0" noProof="0" smtClean="0">
                <a:ln>
                  <a:noFill/>
                </a:ln>
                <a:solidFill>
                  <a:srgbClr val="233845"/>
                </a:solidFill>
                <a:effectLst/>
                <a:uLnTx/>
                <a:uFillTx/>
                <a:latin typeface="Segoe U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233845"/>
              </a:solidFill>
              <a:effectLst/>
              <a:uLnTx/>
              <a:uFillTx/>
              <a:latin typeface="Segoe UI"/>
              <a:ea typeface="+mn-ea"/>
              <a:cs typeface="+mn-cs"/>
            </a:endParaRPr>
          </a:p>
        </p:txBody>
      </p:sp>
      <p:sp>
        <p:nvSpPr>
          <p:cNvPr id="15" name="Text Placeholder 14">
            <a:extLst>
              <a:ext uri="{FF2B5EF4-FFF2-40B4-BE49-F238E27FC236}">
                <a16:creationId xmlns:a16="http://schemas.microsoft.com/office/drawing/2014/main" id="{9411ACD3-501A-4466-9063-FE12C4BDF56C}"/>
              </a:ext>
            </a:extLst>
          </p:cNvPr>
          <p:cNvSpPr>
            <a:spLocks noGrp="1"/>
          </p:cNvSpPr>
          <p:nvPr>
            <p:ph type="body" sz="quarter" idx="18"/>
          </p:nvPr>
        </p:nvSpPr>
        <p:spPr/>
        <p:txBody>
          <a:bodyPr/>
          <a:lstStyle/>
          <a:p>
            <a:endParaRPr lang="en-US"/>
          </a:p>
        </p:txBody>
      </p:sp>
      <p:pic>
        <p:nvPicPr>
          <p:cNvPr id="5" name="Picture 5" descr="Timeline&#10;&#10;Description automatically generated">
            <a:extLst>
              <a:ext uri="{FF2B5EF4-FFF2-40B4-BE49-F238E27FC236}">
                <a16:creationId xmlns:a16="http://schemas.microsoft.com/office/drawing/2014/main" id="{1DBB3ED5-DEA0-6A04-AFDC-B4BE78C4FF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1831" y="840403"/>
            <a:ext cx="10078764" cy="477797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D7D0249-2ADA-DF53-77B5-356C5259CAF8}"/>
              </a:ext>
            </a:extLst>
          </p:cNvPr>
          <p:cNvSpPr txBox="1"/>
          <p:nvPr/>
        </p:nvSpPr>
        <p:spPr>
          <a:xfrm>
            <a:off x="7873862" y="2912580"/>
            <a:ext cx="937592" cy="241980"/>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r>
              <a:rPr lang="en-US" sz="1100" b="1"/>
              <a:t>MHT  ~1.1</a:t>
            </a:r>
          </a:p>
        </p:txBody>
      </p:sp>
      <p:sp>
        <p:nvSpPr>
          <p:cNvPr id="8" name="TextBox 7">
            <a:extLst>
              <a:ext uri="{FF2B5EF4-FFF2-40B4-BE49-F238E27FC236}">
                <a16:creationId xmlns:a16="http://schemas.microsoft.com/office/drawing/2014/main" id="{F5DD74B4-6DF2-963E-8436-E979E25383D8}"/>
              </a:ext>
            </a:extLst>
          </p:cNvPr>
          <p:cNvSpPr txBox="1"/>
          <p:nvPr/>
        </p:nvSpPr>
        <p:spPr>
          <a:xfrm>
            <a:off x="8561319" y="3376405"/>
            <a:ext cx="937592" cy="241980"/>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r>
              <a:rPr lang="en-US" sz="1100" b="1"/>
              <a:t>MLT  ~-0.3</a:t>
            </a:r>
          </a:p>
        </p:txBody>
      </p:sp>
      <p:cxnSp>
        <p:nvCxnSpPr>
          <p:cNvPr id="9" name="Straight Arrow Connector 8">
            <a:extLst>
              <a:ext uri="{FF2B5EF4-FFF2-40B4-BE49-F238E27FC236}">
                <a16:creationId xmlns:a16="http://schemas.microsoft.com/office/drawing/2014/main" id="{219857C6-9821-EF5E-8B7A-1B4A0CE1B892}"/>
              </a:ext>
            </a:extLst>
          </p:cNvPr>
          <p:cNvCxnSpPr/>
          <p:nvPr/>
        </p:nvCxnSpPr>
        <p:spPr>
          <a:xfrm flipV="1">
            <a:off x="2588731" y="3146977"/>
            <a:ext cx="6753637" cy="4968"/>
          </a:xfrm>
          <a:prstGeom prst="straightConnector1">
            <a:avLst/>
          </a:prstGeom>
          <a:ln w="28575">
            <a:solidFill>
              <a:schemeClr val="accent2"/>
            </a:solidFill>
            <a:prstDash val="sysDot"/>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0F79C7CE-4011-0CB1-67A8-53033D4264E1}"/>
              </a:ext>
            </a:extLst>
          </p:cNvPr>
          <p:cNvCxnSpPr>
            <a:cxnSpLocks/>
          </p:cNvCxnSpPr>
          <p:nvPr/>
        </p:nvCxnSpPr>
        <p:spPr>
          <a:xfrm>
            <a:off x="6415296" y="3416989"/>
            <a:ext cx="2927072" cy="3314"/>
          </a:xfrm>
          <a:prstGeom prst="straightConnector1">
            <a:avLst/>
          </a:prstGeom>
          <a:ln>
            <a:prstDash val="sysDot"/>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225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A92D76-6697-4591-B76E-176E5B132532}"/>
              </a:ext>
            </a:extLst>
          </p:cNvPr>
          <p:cNvSpPr>
            <a:spLocks noGrp="1"/>
          </p:cNvSpPr>
          <p:nvPr>
            <p:ph type="ftr" sz="quarter" idx="3"/>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F606A"/>
                </a:solidFill>
                <a:effectLst/>
                <a:uLnTx/>
                <a:uFillTx/>
                <a:latin typeface="Segoe UI"/>
                <a:ea typeface="+mn-ea"/>
                <a:cs typeface="+mn-cs"/>
              </a:rPr>
              <a:t>A presentation by Wood.</a:t>
            </a:r>
            <a:endParaRPr kumimoji="0" lang="en-US" sz="800" b="0" i="0" u="none" strike="noStrike" kern="1200" cap="none" spc="0" normalizeH="0" baseline="0" noProof="0">
              <a:ln>
                <a:noFill/>
              </a:ln>
              <a:solidFill>
                <a:srgbClr val="4F606A"/>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B09E28F6-7B8C-4E5A-83F1-1324F227D8A2}"/>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EB2E137-973A-46DC-BB4E-688C661ACB66}" type="slidenum">
              <a:rPr kumimoji="0" lang="en-US" sz="1000" b="0" i="0" u="none" strike="noStrike" kern="1200" cap="none" spc="0" normalizeH="0" baseline="0" noProof="0" smtClean="0">
                <a:ln>
                  <a:noFill/>
                </a:ln>
                <a:solidFill>
                  <a:srgbClr val="233845"/>
                </a:solidFill>
                <a:effectLst/>
                <a:uLnTx/>
                <a:uFillTx/>
                <a:latin typeface="Segoe U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233845"/>
              </a:solidFill>
              <a:effectLst/>
              <a:uLnTx/>
              <a:uFillTx/>
              <a:latin typeface="Segoe UI"/>
              <a:ea typeface="+mn-ea"/>
              <a:cs typeface="+mn-cs"/>
            </a:endParaRPr>
          </a:p>
        </p:txBody>
      </p:sp>
      <p:sp>
        <p:nvSpPr>
          <p:cNvPr id="15" name="Text Placeholder 14">
            <a:extLst>
              <a:ext uri="{FF2B5EF4-FFF2-40B4-BE49-F238E27FC236}">
                <a16:creationId xmlns:a16="http://schemas.microsoft.com/office/drawing/2014/main" id="{9411ACD3-501A-4466-9063-FE12C4BDF56C}"/>
              </a:ext>
            </a:extLst>
          </p:cNvPr>
          <p:cNvSpPr>
            <a:spLocks noGrp="1"/>
          </p:cNvSpPr>
          <p:nvPr>
            <p:ph type="body" sz="quarter" idx="18"/>
          </p:nvPr>
        </p:nvSpPr>
        <p:spPr/>
        <p:txBody>
          <a:bodyPr/>
          <a:lstStyle/>
          <a:p>
            <a:endParaRPr lang="en-US"/>
          </a:p>
        </p:txBody>
      </p:sp>
      <p:sp>
        <p:nvSpPr>
          <p:cNvPr id="16" name="TextBox 15">
            <a:extLst>
              <a:ext uri="{FF2B5EF4-FFF2-40B4-BE49-F238E27FC236}">
                <a16:creationId xmlns:a16="http://schemas.microsoft.com/office/drawing/2014/main" id="{E7882C1A-1A5D-4C07-8DFA-B371934EBE62}"/>
              </a:ext>
            </a:extLst>
          </p:cNvPr>
          <p:cNvSpPr txBox="1"/>
          <p:nvPr/>
        </p:nvSpPr>
        <p:spPr>
          <a:xfrm>
            <a:off x="8915401" y="4204607"/>
            <a:ext cx="3412671" cy="1919363"/>
          </a:xfrm>
          <a:prstGeom prst="rect">
            <a:avLst/>
          </a:prstGeom>
          <a:noFill/>
        </p:spPr>
        <p:txBody>
          <a:bodyPr wrap="square" lIns="36000" tIns="36000" rIns="36000" bIns="3600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Segoe UI"/>
                <a:ea typeface="+mn-ea"/>
                <a:cs typeface="+mn-cs"/>
              </a:rPr>
              <a:t>Functional Process Zones</a:t>
            </a:r>
          </a:p>
        </p:txBody>
      </p:sp>
      <p:pic>
        <p:nvPicPr>
          <p:cNvPr id="2" name="Picture 4" descr="Map&#10;&#10;Description automatically generated">
            <a:extLst>
              <a:ext uri="{FF2B5EF4-FFF2-40B4-BE49-F238E27FC236}">
                <a16:creationId xmlns:a16="http://schemas.microsoft.com/office/drawing/2014/main" id="{6C77CBE1-41DC-E367-1C67-421F3402A2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43" y="112"/>
            <a:ext cx="11547613" cy="6195167"/>
          </a:xfrm>
          <a:prstGeom prst="rect">
            <a:avLst/>
          </a:prstGeom>
        </p:spPr>
      </p:pic>
    </p:spTree>
    <p:extLst>
      <p:ext uri="{BB962C8B-B14F-4D97-AF65-F5344CB8AC3E}">
        <p14:creationId xmlns:p14="http://schemas.microsoft.com/office/powerpoint/2010/main" val="150536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F83E-A257-4B00-B3B6-F2BE769AE36F}"/>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0A103B1D-4954-417E-A4F6-0248AE297EEA}"/>
              </a:ext>
            </a:extLst>
          </p:cNvPr>
          <p:cNvSpPr>
            <a:spLocks noGrp="1"/>
          </p:cNvSpPr>
          <p:nvPr>
            <p:ph type="ftr" sz="quarter" idx="3"/>
          </p:nvPr>
        </p:nvSpPr>
        <p:spPr/>
        <p:txBody>
          <a:bodyPr/>
          <a:lstStyle/>
          <a:p>
            <a:r>
              <a:rPr lang="en-GB"/>
              <a:t>A presentation by Wood.</a:t>
            </a:r>
            <a:endParaRPr lang="en-US"/>
          </a:p>
        </p:txBody>
      </p:sp>
      <p:sp>
        <p:nvSpPr>
          <p:cNvPr id="4" name="Slide Number Placeholder 3">
            <a:extLst>
              <a:ext uri="{FF2B5EF4-FFF2-40B4-BE49-F238E27FC236}">
                <a16:creationId xmlns:a16="http://schemas.microsoft.com/office/drawing/2014/main" id="{B091A3E1-675E-4124-936D-C09812DEBD6B}"/>
              </a:ext>
            </a:extLst>
          </p:cNvPr>
          <p:cNvSpPr>
            <a:spLocks noGrp="1"/>
          </p:cNvSpPr>
          <p:nvPr>
            <p:ph type="sldNum" sz="quarter" idx="4"/>
          </p:nvPr>
        </p:nvSpPr>
        <p:spPr/>
        <p:txBody>
          <a:bodyPr/>
          <a:lstStyle/>
          <a:p>
            <a:fld id="{EEB2E137-973A-46DC-BB4E-688C661ACB66}" type="slidenum">
              <a:rPr lang="en-US" smtClean="0"/>
              <a:pPr/>
              <a:t>12</a:t>
            </a:fld>
            <a:endParaRPr lang="en-US"/>
          </a:p>
        </p:txBody>
      </p:sp>
      <p:sp>
        <p:nvSpPr>
          <p:cNvPr id="5" name="Text Placeholder 4">
            <a:extLst>
              <a:ext uri="{FF2B5EF4-FFF2-40B4-BE49-F238E27FC236}">
                <a16:creationId xmlns:a16="http://schemas.microsoft.com/office/drawing/2014/main" id="{CB10ADF8-C3DF-4EB6-B63A-5C8069073BF3}"/>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1137120B-B443-4BDE-A259-27AA8D4A9E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63820"/>
            <a:ext cx="12192000" cy="6530359"/>
          </a:xfrm>
          <a:prstGeom prst="rect">
            <a:avLst/>
          </a:prstGeom>
        </p:spPr>
      </p:pic>
      <p:pic>
        <p:nvPicPr>
          <p:cNvPr id="8" name="Content Placeholder 1" descr="A picture containing tree, outdoor, rock, surrounded&#10;&#10;Description automatically generated">
            <a:extLst>
              <a:ext uri="{FF2B5EF4-FFF2-40B4-BE49-F238E27FC236}">
                <a16:creationId xmlns:a16="http://schemas.microsoft.com/office/drawing/2014/main" id="{65FECC6B-74C5-96BA-3BEF-0C53F539A0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91915" y="3097946"/>
            <a:ext cx="4683540" cy="3531204"/>
          </a:xfrm>
          <a:prstGeom prst="rect">
            <a:avLst/>
          </a:prstGeom>
        </p:spPr>
      </p:pic>
    </p:spTree>
    <p:extLst>
      <p:ext uri="{BB962C8B-B14F-4D97-AF65-F5344CB8AC3E}">
        <p14:creationId xmlns:p14="http://schemas.microsoft.com/office/powerpoint/2010/main" val="148522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4818AFB-AF59-4EDB-B344-A70C1CF8FC83}"/>
              </a:ext>
            </a:extLst>
          </p:cNvPr>
          <p:cNvSpPr>
            <a:spLocks noGrp="1"/>
          </p:cNvSpPr>
          <p:nvPr>
            <p:ph type="ftr" sz="quarter" idx="3"/>
          </p:nvPr>
        </p:nvSpPr>
        <p:spPr/>
        <p:txBody>
          <a:bodyPr/>
          <a:lstStyle/>
          <a:p>
            <a:r>
              <a:rPr lang="en-GB"/>
              <a:t>A presentation by Wood.</a:t>
            </a:r>
            <a:endParaRPr lang="en-US"/>
          </a:p>
        </p:txBody>
      </p:sp>
      <p:sp>
        <p:nvSpPr>
          <p:cNvPr id="4" name="Slide Number Placeholder 3">
            <a:extLst>
              <a:ext uri="{FF2B5EF4-FFF2-40B4-BE49-F238E27FC236}">
                <a16:creationId xmlns:a16="http://schemas.microsoft.com/office/drawing/2014/main" id="{A999507E-F532-467D-B513-02344A189CE2}"/>
              </a:ext>
            </a:extLst>
          </p:cNvPr>
          <p:cNvSpPr>
            <a:spLocks noGrp="1"/>
          </p:cNvSpPr>
          <p:nvPr>
            <p:ph type="sldNum" sz="quarter" idx="4"/>
          </p:nvPr>
        </p:nvSpPr>
        <p:spPr/>
        <p:txBody>
          <a:bodyPr/>
          <a:lstStyle/>
          <a:p>
            <a:fld id="{EEB2E137-973A-46DC-BB4E-688C661ACB66}" type="slidenum">
              <a:rPr lang="en-US" smtClean="0"/>
              <a:pPr/>
              <a:t>13</a:t>
            </a:fld>
            <a:endParaRPr lang="en-US"/>
          </a:p>
        </p:txBody>
      </p:sp>
      <p:pic>
        <p:nvPicPr>
          <p:cNvPr id="8" name="Picture 8" descr="Diagram&#10;&#10;Description automatically generated">
            <a:extLst>
              <a:ext uri="{FF2B5EF4-FFF2-40B4-BE49-F238E27FC236}">
                <a16:creationId xmlns:a16="http://schemas.microsoft.com/office/drawing/2014/main" id="{805DB423-0D67-BABD-2A68-9A44242242C6}"/>
              </a:ext>
            </a:extLst>
          </p:cNvPr>
          <p:cNvPicPr>
            <a:picLocks noChangeAspect="1"/>
          </p:cNvPicPr>
          <p:nvPr/>
        </p:nvPicPr>
        <p:blipFill>
          <a:blip r:embed="rId3"/>
          <a:stretch>
            <a:fillRect/>
          </a:stretch>
        </p:blipFill>
        <p:spPr>
          <a:xfrm>
            <a:off x="852824" y="587011"/>
            <a:ext cx="10909684" cy="3397979"/>
          </a:xfrm>
          <a:prstGeom prst="rect">
            <a:avLst/>
          </a:prstGeom>
        </p:spPr>
      </p:pic>
      <p:pic>
        <p:nvPicPr>
          <p:cNvPr id="9" name="Picture 9" descr="A picture containing tree, outdoor, grass, plant&#10;&#10;Description automatically generated">
            <a:extLst>
              <a:ext uri="{FF2B5EF4-FFF2-40B4-BE49-F238E27FC236}">
                <a16:creationId xmlns:a16="http://schemas.microsoft.com/office/drawing/2014/main" id="{A1ECB222-08FE-FD23-52B6-F1F27103EA12}"/>
              </a:ext>
            </a:extLst>
          </p:cNvPr>
          <p:cNvPicPr>
            <a:picLocks noChangeAspect="1"/>
          </p:cNvPicPr>
          <p:nvPr/>
        </p:nvPicPr>
        <p:blipFill>
          <a:blip r:embed="rId4"/>
          <a:stretch>
            <a:fillRect/>
          </a:stretch>
        </p:blipFill>
        <p:spPr>
          <a:xfrm>
            <a:off x="1180112" y="3669881"/>
            <a:ext cx="3312273" cy="2488347"/>
          </a:xfrm>
          <a:prstGeom prst="rect">
            <a:avLst/>
          </a:prstGeom>
        </p:spPr>
      </p:pic>
    </p:spTree>
    <p:extLst>
      <p:ext uri="{BB962C8B-B14F-4D97-AF65-F5344CB8AC3E}">
        <p14:creationId xmlns:p14="http://schemas.microsoft.com/office/powerpoint/2010/main" val="18800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4818AFB-AF59-4EDB-B344-A70C1CF8FC83}"/>
              </a:ext>
            </a:extLst>
          </p:cNvPr>
          <p:cNvSpPr>
            <a:spLocks noGrp="1"/>
          </p:cNvSpPr>
          <p:nvPr>
            <p:ph type="ftr" sz="quarter" idx="3"/>
          </p:nvPr>
        </p:nvSpPr>
        <p:spPr/>
        <p:txBody>
          <a:bodyPr/>
          <a:lstStyle/>
          <a:p>
            <a:r>
              <a:rPr lang="en-GB"/>
              <a:t>A presentation by Wood.</a:t>
            </a:r>
            <a:endParaRPr lang="en-US"/>
          </a:p>
        </p:txBody>
      </p:sp>
      <p:sp>
        <p:nvSpPr>
          <p:cNvPr id="4" name="Slide Number Placeholder 3">
            <a:extLst>
              <a:ext uri="{FF2B5EF4-FFF2-40B4-BE49-F238E27FC236}">
                <a16:creationId xmlns:a16="http://schemas.microsoft.com/office/drawing/2014/main" id="{A999507E-F532-467D-B513-02344A189CE2}"/>
              </a:ext>
            </a:extLst>
          </p:cNvPr>
          <p:cNvSpPr>
            <a:spLocks noGrp="1"/>
          </p:cNvSpPr>
          <p:nvPr>
            <p:ph type="sldNum" sz="quarter" idx="4"/>
          </p:nvPr>
        </p:nvSpPr>
        <p:spPr/>
        <p:txBody>
          <a:bodyPr/>
          <a:lstStyle/>
          <a:p>
            <a:fld id="{EEB2E137-973A-46DC-BB4E-688C661ACB66}" type="slidenum">
              <a:rPr lang="en-US" smtClean="0"/>
              <a:pPr/>
              <a:t>14</a:t>
            </a:fld>
            <a:endParaRPr lang="en-US"/>
          </a:p>
        </p:txBody>
      </p:sp>
      <p:pic>
        <p:nvPicPr>
          <p:cNvPr id="2" name="Picture 4" descr="Diagram&#10;&#10;Description automatically generated">
            <a:extLst>
              <a:ext uri="{FF2B5EF4-FFF2-40B4-BE49-F238E27FC236}">
                <a16:creationId xmlns:a16="http://schemas.microsoft.com/office/drawing/2014/main" id="{60D80688-13C4-032B-19D3-BEDBA0C6BA72}"/>
              </a:ext>
            </a:extLst>
          </p:cNvPr>
          <p:cNvPicPr>
            <a:picLocks noChangeAspect="1"/>
          </p:cNvPicPr>
          <p:nvPr/>
        </p:nvPicPr>
        <p:blipFill>
          <a:blip r:embed="rId3"/>
          <a:stretch>
            <a:fillRect/>
          </a:stretch>
        </p:blipFill>
        <p:spPr>
          <a:xfrm>
            <a:off x="175491" y="166253"/>
            <a:ext cx="11825624" cy="3693010"/>
          </a:xfrm>
          <a:prstGeom prst="rect">
            <a:avLst/>
          </a:prstGeom>
        </p:spPr>
      </p:pic>
      <p:pic>
        <p:nvPicPr>
          <p:cNvPr id="6" name="Picture 7">
            <a:extLst>
              <a:ext uri="{FF2B5EF4-FFF2-40B4-BE49-F238E27FC236}">
                <a16:creationId xmlns:a16="http://schemas.microsoft.com/office/drawing/2014/main" id="{0C3FB396-97E1-915D-0F38-4674F32E6A1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8379" y="3130009"/>
            <a:ext cx="4300330" cy="3225247"/>
          </a:xfrm>
          <a:prstGeom prst="rect">
            <a:avLst/>
          </a:prstGeom>
        </p:spPr>
      </p:pic>
    </p:spTree>
    <p:extLst>
      <p:ext uri="{BB962C8B-B14F-4D97-AF65-F5344CB8AC3E}">
        <p14:creationId xmlns:p14="http://schemas.microsoft.com/office/powerpoint/2010/main" val="350370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7C06C72-17A3-43D3-8CBE-F293E99E7C30}"/>
              </a:ext>
            </a:extLst>
          </p:cNvPr>
          <p:cNvSpPr>
            <a:spLocks noGrp="1"/>
          </p:cNvSpPr>
          <p:nvPr>
            <p:ph type="ftr" sz="quarter" idx="3"/>
          </p:nvPr>
        </p:nvSpPr>
        <p:spPr/>
        <p:txBody>
          <a:bodyPr/>
          <a:lstStyle/>
          <a:p>
            <a:r>
              <a:rPr lang="en-GB"/>
              <a:t>A presentation by Wood.</a:t>
            </a:r>
            <a:endParaRPr lang="en-US"/>
          </a:p>
        </p:txBody>
      </p:sp>
      <p:sp>
        <p:nvSpPr>
          <p:cNvPr id="4" name="Slide Number Placeholder 3">
            <a:extLst>
              <a:ext uri="{FF2B5EF4-FFF2-40B4-BE49-F238E27FC236}">
                <a16:creationId xmlns:a16="http://schemas.microsoft.com/office/drawing/2014/main" id="{D087FD85-40CE-4DBC-B85F-E6A5DE8F9331}"/>
              </a:ext>
            </a:extLst>
          </p:cNvPr>
          <p:cNvSpPr>
            <a:spLocks noGrp="1"/>
          </p:cNvSpPr>
          <p:nvPr>
            <p:ph type="sldNum" sz="quarter" idx="4"/>
          </p:nvPr>
        </p:nvSpPr>
        <p:spPr/>
        <p:txBody>
          <a:bodyPr/>
          <a:lstStyle/>
          <a:p>
            <a:fld id="{EEB2E137-973A-46DC-BB4E-688C661ACB66}" type="slidenum">
              <a:rPr lang="en-US" smtClean="0"/>
              <a:pPr/>
              <a:t>15</a:t>
            </a:fld>
            <a:endParaRPr lang="en-US"/>
          </a:p>
        </p:txBody>
      </p:sp>
      <p:pic>
        <p:nvPicPr>
          <p:cNvPr id="11" name="Picture 11" descr="Diagram&#10;&#10;Description automatically generated">
            <a:extLst>
              <a:ext uri="{FF2B5EF4-FFF2-40B4-BE49-F238E27FC236}">
                <a16:creationId xmlns:a16="http://schemas.microsoft.com/office/drawing/2014/main" id="{0182CD07-BB7F-57F4-B6EE-AFAFFE209AA0}"/>
              </a:ext>
            </a:extLst>
          </p:cNvPr>
          <p:cNvPicPr>
            <a:picLocks noChangeAspect="1"/>
          </p:cNvPicPr>
          <p:nvPr/>
        </p:nvPicPr>
        <p:blipFill>
          <a:blip r:embed="rId3"/>
          <a:stretch>
            <a:fillRect/>
          </a:stretch>
        </p:blipFill>
        <p:spPr>
          <a:xfrm>
            <a:off x="806641" y="313732"/>
            <a:ext cx="10578716" cy="3475020"/>
          </a:xfrm>
          <a:prstGeom prst="rect">
            <a:avLst/>
          </a:prstGeom>
        </p:spPr>
      </p:pic>
      <p:pic>
        <p:nvPicPr>
          <p:cNvPr id="9" name="Picture 9" descr="A picture containing outdoor, grass, bird, water&#10;&#10;Description automatically generated">
            <a:extLst>
              <a:ext uri="{FF2B5EF4-FFF2-40B4-BE49-F238E27FC236}">
                <a16:creationId xmlns:a16="http://schemas.microsoft.com/office/drawing/2014/main" id="{21F625B7-4474-CE89-936B-A8E8BFF2939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1567" y="3098427"/>
            <a:ext cx="3128048" cy="2373732"/>
          </a:xfrm>
          <a:prstGeom prst="rect">
            <a:avLst/>
          </a:prstGeom>
        </p:spPr>
      </p:pic>
      <p:grpSp>
        <p:nvGrpSpPr>
          <p:cNvPr id="2" name="Group 1">
            <a:extLst>
              <a:ext uri="{FF2B5EF4-FFF2-40B4-BE49-F238E27FC236}">
                <a16:creationId xmlns:a16="http://schemas.microsoft.com/office/drawing/2014/main" id="{97730CF9-67D4-31B5-3767-2126DD2EEEE7}"/>
              </a:ext>
            </a:extLst>
          </p:cNvPr>
          <p:cNvGrpSpPr/>
          <p:nvPr/>
        </p:nvGrpSpPr>
        <p:grpSpPr>
          <a:xfrm>
            <a:off x="4618315" y="3568561"/>
            <a:ext cx="6709147" cy="2610486"/>
            <a:chOff x="816012" y="3430016"/>
            <a:chExt cx="7017025" cy="2795213"/>
          </a:xfrm>
        </p:grpSpPr>
        <p:pic>
          <p:nvPicPr>
            <p:cNvPr id="6" name="Picture 7">
              <a:extLst>
                <a:ext uri="{FF2B5EF4-FFF2-40B4-BE49-F238E27FC236}">
                  <a16:creationId xmlns:a16="http://schemas.microsoft.com/office/drawing/2014/main" id="{602548B7-9FDA-DA85-0E4C-87682DB3989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6012" y="3430016"/>
              <a:ext cx="7017025" cy="2795213"/>
            </a:xfrm>
            <a:prstGeom prst="rect">
              <a:avLst/>
            </a:prstGeom>
          </p:spPr>
        </p:pic>
        <p:sp>
          <p:nvSpPr>
            <p:cNvPr id="8" name="TextBox 7">
              <a:extLst>
                <a:ext uri="{FF2B5EF4-FFF2-40B4-BE49-F238E27FC236}">
                  <a16:creationId xmlns:a16="http://schemas.microsoft.com/office/drawing/2014/main" id="{5A230233-FD82-AE52-2847-E2E0776386E1}"/>
                </a:ext>
              </a:extLst>
            </p:cNvPr>
            <p:cNvSpPr txBox="1"/>
            <p:nvPr/>
          </p:nvSpPr>
          <p:spPr>
            <a:xfrm>
              <a:off x="2757224" y="5583075"/>
              <a:ext cx="1467678" cy="380480"/>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r>
                <a:rPr lang="en-US" sz="1000" b="1">
                  <a:cs typeface="Segoe UI"/>
                </a:rPr>
                <a:t>Rendering by SCAPE for Wood.</a:t>
              </a:r>
            </a:p>
          </p:txBody>
        </p:sp>
      </p:grpSp>
    </p:spTree>
    <p:extLst>
      <p:ext uri="{BB962C8B-B14F-4D97-AF65-F5344CB8AC3E}">
        <p14:creationId xmlns:p14="http://schemas.microsoft.com/office/powerpoint/2010/main" val="26090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F7A00D-8AA7-4076-8CF7-A3756CAD559A}"/>
              </a:ext>
            </a:extLst>
          </p:cNvPr>
          <p:cNvSpPr>
            <a:spLocks noGrp="1"/>
          </p:cNvSpPr>
          <p:nvPr>
            <p:ph type="ftr" sz="quarter" idx="3"/>
          </p:nvPr>
        </p:nvSpPr>
        <p:spPr/>
        <p:txBody>
          <a:bodyPr/>
          <a:lstStyle/>
          <a:p>
            <a:r>
              <a:rPr lang="en-GB"/>
              <a:t>A presentation by Wood.</a:t>
            </a:r>
            <a:endParaRPr lang="en-US"/>
          </a:p>
        </p:txBody>
      </p:sp>
      <p:sp>
        <p:nvSpPr>
          <p:cNvPr id="4" name="Slide Number Placeholder 3">
            <a:extLst>
              <a:ext uri="{FF2B5EF4-FFF2-40B4-BE49-F238E27FC236}">
                <a16:creationId xmlns:a16="http://schemas.microsoft.com/office/drawing/2014/main" id="{75ED89D9-4296-4CE6-8E74-6C432946534C}"/>
              </a:ext>
            </a:extLst>
          </p:cNvPr>
          <p:cNvSpPr>
            <a:spLocks noGrp="1"/>
          </p:cNvSpPr>
          <p:nvPr>
            <p:ph type="sldNum" sz="quarter" idx="4"/>
          </p:nvPr>
        </p:nvSpPr>
        <p:spPr/>
        <p:txBody>
          <a:bodyPr/>
          <a:lstStyle/>
          <a:p>
            <a:fld id="{EEB2E137-973A-46DC-BB4E-688C661ACB66}" type="slidenum">
              <a:rPr lang="en-US" smtClean="0"/>
              <a:pPr/>
              <a:t>16</a:t>
            </a:fld>
            <a:endParaRPr lang="en-US"/>
          </a:p>
        </p:txBody>
      </p:sp>
      <p:pic>
        <p:nvPicPr>
          <p:cNvPr id="9" name="Picture 9" descr="Diagram&#10;&#10;Description automatically generated">
            <a:extLst>
              <a:ext uri="{FF2B5EF4-FFF2-40B4-BE49-F238E27FC236}">
                <a16:creationId xmlns:a16="http://schemas.microsoft.com/office/drawing/2014/main" id="{CBC8EAE7-CAE0-EDFB-D0AF-B5731A082304}"/>
              </a:ext>
            </a:extLst>
          </p:cNvPr>
          <p:cNvPicPr>
            <a:picLocks noChangeAspect="1"/>
          </p:cNvPicPr>
          <p:nvPr/>
        </p:nvPicPr>
        <p:blipFill>
          <a:blip r:embed="rId3"/>
          <a:stretch>
            <a:fillRect/>
          </a:stretch>
        </p:blipFill>
        <p:spPr>
          <a:xfrm>
            <a:off x="139347" y="1675896"/>
            <a:ext cx="11917988" cy="3786147"/>
          </a:xfrm>
          <a:prstGeom prst="rect">
            <a:avLst/>
          </a:prstGeom>
        </p:spPr>
      </p:pic>
      <p:pic>
        <p:nvPicPr>
          <p:cNvPr id="8" name="Picture 8" descr="A picture containing reptile, several&#10;&#10;Description automatically generated">
            <a:extLst>
              <a:ext uri="{FF2B5EF4-FFF2-40B4-BE49-F238E27FC236}">
                <a16:creationId xmlns:a16="http://schemas.microsoft.com/office/drawing/2014/main" id="{315AF902-0A8D-B480-AEB3-79F66D37CC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64315" y="4730863"/>
            <a:ext cx="3540506" cy="2072433"/>
          </a:xfrm>
          <a:prstGeom prst="rect">
            <a:avLst/>
          </a:prstGeom>
        </p:spPr>
      </p:pic>
      <p:pic>
        <p:nvPicPr>
          <p:cNvPr id="6" name="Picture 7" descr="A picture containing outdoor, grass, tree, sky&#10;&#10;Description automatically generated">
            <a:extLst>
              <a:ext uri="{FF2B5EF4-FFF2-40B4-BE49-F238E27FC236}">
                <a16:creationId xmlns:a16="http://schemas.microsoft.com/office/drawing/2014/main" id="{7E65DD0C-A8F3-214D-193E-6B2F50BEAD6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73284" y="25029"/>
            <a:ext cx="4645941" cy="2571848"/>
          </a:xfrm>
          <a:prstGeom prst="rect">
            <a:avLst/>
          </a:prstGeom>
        </p:spPr>
      </p:pic>
    </p:spTree>
    <p:extLst>
      <p:ext uri="{BB962C8B-B14F-4D97-AF65-F5344CB8AC3E}">
        <p14:creationId xmlns:p14="http://schemas.microsoft.com/office/powerpoint/2010/main" val="43602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1B77-EE8E-4397-BD0D-9577A84BABDD}"/>
              </a:ext>
            </a:extLst>
          </p:cNvPr>
          <p:cNvSpPr>
            <a:spLocks noGrp="1"/>
          </p:cNvSpPr>
          <p:nvPr>
            <p:ph type="title"/>
          </p:nvPr>
        </p:nvSpPr>
        <p:spPr>
          <a:xfrm>
            <a:off x="734616" y="498217"/>
            <a:ext cx="6188698" cy="830997"/>
          </a:xfrm>
        </p:spPr>
        <p:txBody>
          <a:bodyPr/>
          <a:lstStyle/>
          <a:p>
            <a:r>
              <a:rPr lang="en-US" sz="3200"/>
              <a:t>World Famous Venice Rookery </a:t>
            </a:r>
            <a:br>
              <a:rPr lang="en-US"/>
            </a:br>
            <a:r>
              <a:rPr lang="en-US" sz="2800"/>
              <a:t>(at Venice Area Audubon Rookery)</a:t>
            </a:r>
            <a:endParaRPr lang="en-US"/>
          </a:p>
        </p:txBody>
      </p:sp>
      <p:sp>
        <p:nvSpPr>
          <p:cNvPr id="4" name="Footer Placeholder 3">
            <a:extLst>
              <a:ext uri="{FF2B5EF4-FFF2-40B4-BE49-F238E27FC236}">
                <a16:creationId xmlns:a16="http://schemas.microsoft.com/office/drawing/2014/main" id="{5A9623FD-F8BA-4640-AB27-C6BE9F93217C}"/>
              </a:ext>
            </a:extLst>
          </p:cNvPr>
          <p:cNvSpPr>
            <a:spLocks noGrp="1"/>
          </p:cNvSpPr>
          <p:nvPr>
            <p:ph type="ftr" sz="quarter" idx="3"/>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F606A"/>
                </a:solidFill>
                <a:effectLst/>
                <a:uLnTx/>
                <a:uFillTx/>
                <a:latin typeface="Segoe UI"/>
                <a:ea typeface="+mn-ea"/>
                <a:cs typeface="+mn-cs"/>
              </a:rPr>
              <a:t>A presentation by Wood.</a:t>
            </a:r>
            <a:endParaRPr kumimoji="0" lang="en-US" sz="800" b="0" i="0" u="none" strike="noStrike" kern="1200" cap="none" spc="0" normalizeH="0" baseline="0" noProof="0">
              <a:ln>
                <a:noFill/>
              </a:ln>
              <a:solidFill>
                <a:srgbClr val="4F606A"/>
              </a:solidFill>
              <a:effectLst/>
              <a:uLnTx/>
              <a:uFillTx/>
              <a:latin typeface="Segoe UI"/>
              <a:ea typeface="+mn-ea"/>
              <a:cs typeface="+mn-cs"/>
            </a:endParaRPr>
          </a:p>
        </p:txBody>
      </p:sp>
      <p:sp>
        <p:nvSpPr>
          <p:cNvPr id="5" name="Slide Number Placeholder 4">
            <a:extLst>
              <a:ext uri="{FF2B5EF4-FFF2-40B4-BE49-F238E27FC236}">
                <a16:creationId xmlns:a16="http://schemas.microsoft.com/office/drawing/2014/main" id="{C83B041B-D4EB-4D13-A0F3-63CE783D138A}"/>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EB2E137-973A-46DC-BB4E-688C661ACB66}" type="slidenum">
              <a:rPr kumimoji="0" lang="en-US" sz="1000" b="0" i="0" u="none" strike="noStrike" kern="1200" cap="none" spc="0" normalizeH="0" baseline="0" noProof="0" smtClean="0">
                <a:ln>
                  <a:noFill/>
                </a:ln>
                <a:solidFill>
                  <a:srgbClr val="233845"/>
                </a:solidFill>
                <a:effectLst/>
                <a:uLnTx/>
                <a:uFillTx/>
                <a:latin typeface="Segoe U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233845"/>
              </a:solidFill>
              <a:effectLst/>
              <a:uLnTx/>
              <a:uFillTx/>
              <a:latin typeface="Segoe UI"/>
              <a:ea typeface="+mn-ea"/>
              <a:cs typeface="+mn-cs"/>
            </a:endParaRPr>
          </a:p>
        </p:txBody>
      </p:sp>
      <p:pic>
        <p:nvPicPr>
          <p:cNvPr id="3" name="Picture 5" descr="A person holding a fish&#10;&#10;Description automatically generated">
            <a:extLst>
              <a:ext uri="{FF2B5EF4-FFF2-40B4-BE49-F238E27FC236}">
                <a16:creationId xmlns:a16="http://schemas.microsoft.com/office/drawing/2014/main" id="{00C02E27-8EF5-BA64-D30D-86EC1D045A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97251" y="597105"/>
            <a:ext cx="3778526" cy="3764811"/>
          </a:xfrm>
          <a:prstGeom prst="rect">
            <a:avLst/>
          </a:prstGeom>
        </p:spPr>
      </p:pic>
      <p:pic>
        <p:nvPicPr>
          <p:cNvPr id="6" name="Picture 5">
            <a:extLst>
              <a:ext uri="{FF2B5EF4-FFF2-40B4-BE49-F238E27FC236}">
                <a16:creationId xmlns:a16="http://schemas.microsoft.com/office/drawing/2014/main" id="{311352A1-3792-EA3E-652E-D71A5B6B5A54}"/>
              </a:ext>
            </a:extLst>
          </p:cNvPr>
          <p:cNvPicPr>
            <a:picLocks noChangeAspect="1"/>
          </p:cNvPicPr>
          <p:nvPr/>
        </p:nvPicPr>
        <p:blipFill>
          <a:blip r:embed="rId4"/>
          <a:stretch>
            <a:fillRect/>
          </a:stretch>
        </p:blipFill>
        <p:spPr>
          <a:xfrm>
            <a:off x="697082" y="1674157"/>
            <a:ext cx="5956349" cy="3484464"/>
          </a:xfrm>
          <a:prstGeom prst="rect">
            <a:avLst/>
          </a:prstGeom>
          <a:ln w="28575">
            <a:solidFill>
              <a:schemeClr val="tx1"/>
            </a:solidFill>
          </a:ln>
        </p:spPr>
      </p:pic>
      <p:sp>
        <p:nvSpPr>
          <p:cNvPr id="8" name="Title 1">
            <a:extLst>
              <a:ext uri="{FF2B5EF4-FFF2-40B4-BE49-F238E27FC236}">
                <a16:creationId xmlns:a16="http://schemas.microsoft.com/office/drawing/2014/main" id="{5435A577-1CCA-EC22-5328-4C4AD713A2F8}"/>
              </a:ext>
            </a:extLst>
          </p:cNvPr>
          <p:cNvSpPr txBox="1">
            <a:spLocks/>
          </p:cNvSpPr>
          <p:nvPr/>
        </p:nvSpPr>
        <p:spPr>
          <a:xfrm>
            <a:off x="7797251" y="4788091"/>
            <a:ext cx="4002863" cy="1218795"/>
          </a:xfrm>
          <a:prstGeom prst="rect">
            <a:avLst/>
          </a:prstGeom>
        </p:spPr>
        <p:txBody>
          <a:bodyPr vert="horz" wrap="square" lIns="0" tIns="0" rIns="0" bIns="0" rtlCol="0" anchor="t" anchorCtr="0">
            <a:sp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US" sz="3200"/>
              <a:t>Venice </a:t>
            </a:r>
            <a:r>
              <a:rPr lang="en-US" sz="3200" err="1"/>
              <a:t>Snookery</a:t>
            </a:r>
            <a:r>
              <a:rPr lang="en-US" sz="3200"/>
              <a:t> </a:t>
            </a:r>
            <a:r>
              <a:rPr lang="en-US" sz="2800"/>
              <a:t>(coming soon to Alligator Creek)</a:t>
            </a:r>
          </a:p>
        </p:txBody>
      </p:sp>
      <p:sp>
        <p:nvSpPr>
          <p:cNvPr id="11" name="TextBox 10">
            <a:extLst>
              <a:ext uri="{FF2B5EF4-FFF2-40B4-BE49-F238E27FC236}">
                <a16:creationId xmlns:a16="http://schemas.microsoft.com/office/drawing/2014/main" id="{D4DF1130-02C5-088F-7FE6-E10CB7B7795B}"/>
              </a:ext>
            </a:extLst>
          </p:cNvPr>
          <p:cNvSpPr txBox="1"/>
          <p:nvPr/>
        </p:nvSpPr>
        <p:spPr>
          <a:xfrm>
            <a:off x="714180" y="5260421"/>
            <a:ext cx="6096000" cy="430887"/>
          </a:xfrm>
          <a:prstGeom prst="rect">
            <a:avLst/>
          </a:prstGeom>
          <a:noFill/>
        </p:spPr>
        <p:txBody>
          <a:bodyPr wrap="square">
            <a:spAutoFit/>
          </a:bodyPr>
          <a:lstStyle/>
          <a:p>
            <a:r>
              <a:rPr lang="en-US" sz="1100" b="0" i="0">
                <a:effectLst/>
                <a:latin typeface="Noto Serif" panose="02020600060500020200" pitchFamily="18" charset="0"/>
              </a:rPr>
              <a:t>Second grade students on a field trip to the Venice Area Audubon Rookery</a:t>
            </a:r>
            <a:br>
              <a:rPr lang="en-US" sz="1100"/>
            </a:br>
            <a:r>
              <a:rPr lang="en-US" sz="1100" b="0" i="1">
                <a:effectLst/>
                <a:latin typeface="Noto Serif" panose="02020600060500020200" pitchFamily="18" charset="0"/>
              </a:rPr>
              <a:t>By Lynne </a:t>
            </a:r>
            <a:r>
              <a:rPr lang="en-US" sz="1100" b="0" i="1" err="1">
                <a:effectLst/>
                <a:latin typeface="Noto Serif" panose="02020600060500020200" pitchFamily="18" charset="0"/>
              </a:rPr>
              <a:t>Pedlar</a:t>
            </a:r>
            <a:endParaRPr lang="en-US" sz="1100"/>
          </a:p>
        </p:txBody>
      </p:sp>
      <p:sp>
        <p:nvSpPr>
          <p:cNvPr id="9" name="TextBox 8">
            <a:extLst>
              <a:ext uri="{FF2B5EF4-FFF2-40B4-BE49-F238E27FC236}">
                <a16:creationId xmlns:a16="http://schemas.microsoft.com/office/drawing/2014/main" id="{4476A1D4-7D68-9DB2-1225-43E08C158F3E}"/>
              </a:ext>
            </a:extLst>
          </p:cNvPr>
          <p:cNvSpPr txBox="1"/>
          <p:nvPr/>
        </p:nvSpPr>
        <p:spPr>
          <a:xfrm>
            <a:off x="7797251" y="4361916"/>
            <a:ext cx="3826439" cy="261610"/>
          </a:xfrm>
          <a:prstGeom prst="rect">
            <a:avLst/>
          </a:prstGeom>
          <a:noFill/>
        </p:spPr>
        <p:txBody>
          <a:bodyPr wrap="square">
            <a:spAutoFit/>
          </a:bodyPr>
          <a:lstStyle/>
          <a:p>
            <a:r>
              <a:rPr lang="en-US" sz="1100" b="0" i="1">
                <a:effectLst/>
                <a:latin typeface="Noto Serif" panose="02020600060500020200" pitchFamily="18" charset="0"/>
              </a:rPr>
              <a:t>from Nate Brennan, Mote Marine Laboratory</a:t>
            </a:r>
            <a:endParaRPr lang="en-US" sz="1100"/>
          </a:p>
        </p:txBody>
      </p:sp>
    </p:spTree>
    <p:extLst>
      <p:ext uri="{BB962C8B-B14F-4D97-AF65-F5344CB8AC3E}">
        <p14:creationId xmlns:p14="http://schemas.microsoft.com/office/powerpoint/2010/main" val="18998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A3CB7-E44C-448F-8CDF-76013D4DA3EF}"/>
              </a:ext>
            </a:extLst>
          </p:cNvPr>
          <p:cNvSpPr>
            <a:spLocks noGrp="1"/>
          </p:cNvSpPr>
          <p:nvPr>
            <p:ph type="title"/>
          </p:nvPr>
        </p:nvSpPr>
        <p:spPr/>
        <p:txBody>
          <a:bodyPr/>
          <a:lstStyle/>
          <a:p>
            <a:r>
              <a:rPr lang="en-US"/>
              <a:t>A Biologically Diverse &amp; Beautiful Bioreactor</a:t>
            </a:r>
          </a:p>
        </p:txBody>
      </p:sp>
      <p:sp>
        <p:nvSpPr>
          <p:cNvPr id="3" name="Footer Placeholder 2">
            <a:extLst>
              <a:ext uri="{FF2B5EF4-FFF2-40B4-BE49-F238E27FC236}">
                <a16:creationId xmlns:a16="http://schemas.microsoft.com/office/drawing/2014/main" id="{28FAD035-A9E4-4288-AAC2-A959F4BED041}"/>
              </a:ext>
            </a:extLst>
          </p:cNvPr>
          <p:cNvSpPr>
            <a:spLocks noGrp="1"/>
          </p:cNvSpPr>
          <p:nvPr>
            <p:ph type="ftr" sz="quarter" idx="3"/>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F606A"/>
                </a:solidFill>
                <a:effectLst/>
                <a:uLnTx/>
                <a:uFillTx/>
                <a:latin typeface="Segoe UI"/>
                <a:ea typeface="+mn-ea"/>
                <a:cs typeface="+mn-cs"/>
              </a:rPr>
              <a:t>A presentation by Wood.</a:t>
            </a:r>
            <a:endParaRPr kumimoji="0" lang="en-US" sz="800" b="0" i="0" u="none" strike="noStrike" kern="1200" cap="none" spc="0" normalizeH="0" baseline="0" noProof="0">
              <a:ln>
                <a:noFill/>
              </a:ln>
              <a:solidFill>
                <a:srgbClr val="4F606A"/>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C66D202D-4513-4688-8F30-C057A3252AEB}"/>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EB2E137-973A-46DC-BB4E-688C661ACB66}" type="slidenum">
              <a:rPr kumimoji="0" lang="en-US" sz="1000" b="0" i="0" u="none" strike="noStrike" kern="1200" cap="none" spc="0" normalizeH="0" baseline="0" noProof="0" smtClean="0">
                <a:ln>
                  <a:noFill/>
                </a:ln>
                <a:solidFill>
                  <a:srgbClr val="233845"/>
                </a:solidFill>
                <a:effectLst/>
                <a:uLnTx/>
                <a:uFillTx/>
                <a:latin typeface="Segoe U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233845"/>
              </a:solidFill>
              <a:effectLst/>
              <a:uLnTx/>
              <a:uFillTx/>
              <a:latin typeface="Segoe UI"/>
              <a:ea typeface="+mn-ea"/>
              <a:cs typeface="+mn-cs"/>
            </a:endParaRPr>
          </a:p>
        </p:txBody>
      </p:sp>
      <p:sp>
        <p:nvSpPr>
          <p:cNvPr id="6" name="Text Placeholder 5">
            <a:extLst>
              <a:ext uri="{FF2B5EF4-FFF2-40B4-BE49-F238E27FC236}">
                <a16:creationId xmlns:a16="http://schemas.microsoft.com/office/drawing/2014/main" id="{BF67D721-75AF-41D7-BD35-F9A00EF77234}"/>
              </a:ext>
            </a:extLst>
          </p:cNvPr>
          <p:cNvSpPr>
            <a:spLocks noGrp="1"/>
          </p:cNvSpPr>
          <p:nvPr>
            <p:ph type="body" sz="quarter" idx="10"/>
          </p:nvPr>
        </p:nvSpPr>
        <p:spPr>
          <a:xfrm>
            <a:off x="816809" y="1078026"/>
            <a:ext cx="9479819" cy="2370968"/>
          </a:xfrm>
        </p:spPr>
        <p:txBody>
          <a:bodyPr vert="horz" lIns="0" tIns="0" rIns="0" bIns="0" rtlCol="0" anchor="t">
            <a:noAutofit/>
          </a:bodyPr>
          <a:lstStyle/>
          <a:p>
            <a:pPr marL="179705" indent="-179705"/>
            <a:r>
              <a:rPr lang="en-US" sz="1600"/>
              <a:t>Significantly cleanse groundwater and surface water – </a:t>
            </a:r>
            <a:r>
              <a:rPr lang="en-US" sz="1600" b="1"/>
              <a:t>remove 1,500 </a:t>
            </a:r>
            <a:r>
              <a:rPr lang="en-US" sz="1600" b="1" err="1"/>
              <a:t>lb</a:t>
            </a:r>
            <a:r>
              <a:rPr lang="en-US" sz="1600" b="1"/>
              <a:t> TN per year</a:t>
            </a:r>
            <a:endParaRPr lang="en-US" sz="1600" b="1">
              <a:cs typeface="Segoe UI"/>
            </a:endParaRPr>
          </a:p>
          <a:p>
            <a:pPr marL="179705" indent="-179705"/>
            <a:r>
              <a:rPr lang="en-US" sz="1600"/>
              <a:t>Expanded wetland and aquatic habitats – up to </a:t>
            </a:r>
            <a:r>
              <a:rPr lang="en-US" sz="1600" b="1"/>
              <a:t>54 acres functional wetland gain, ~3 miles of natural channels/lagoons</a:t>
            </a:r>
            <a:endParaRPr lang="en-US" sz="1600" b="1">
              <a:cs typeface="Segoe UI"/>
            </a:endParaRPr>
          </a:p>
          <a:p>
            <a:pPr marL="359705" lvl="1" indent="-179705"/>
            <a:r>
              <a:rPr lang="en-US" sz="1600"/>
              <a:t>Reduced palliative maintenance - </a:t>
            </a:r>
            <a:r>
              <a:rPr lang="en-US" sz="1600" b="1"/>
              <a:t>self-organizing equilibrium </a:t>
            </a:r>
            <a:r>
              <a:rPr lang="en-US" sz="1600"/>
              <a:t>with tide, valley, &amp; watershed conditions</a:t>
            </a:r>
            <a:endParaRPr lang="en-US" sz="1600">
              <a:cs typeface="Segoe UI"/>
            </a:endParaRPr>
          </a:p>
          <a:p>
            <a:pPr marL="179705" indent="-179705"/>
            <a:r>
              <a:rPr lang="en-US" sz="1600"/>
              <a:t>Plan will unlock the potential of Alligator Creek as an estuarine fish nursery – ~</a:t>
            </a:r>
            <a:r>
              <a:rPr lang="en-US" sz="1600" b="1"/>
              <a:t>76 acres of snook &amp; tarpon rearing areas</a:t>
            </a:r>
            <a:endParaRPr lang="en-US" sz="1600" b="1">
              <a:cs typeface="Segoe UI"/>
            </a:endParaRPr>
          </a:p>
          <a:p>
            <a:pPr marL="179705" indent="-179705"/>
            <a:r>
              <a:rPr lang="en-US" sz="1600"/>
              <a:t>Most of the </a:t>
            </a:r>
            <a:r>
              <a:rPr lang="en-US" sz="1600" b="1"/>
              <a:t>new creek will look like it belongs in old Florida</a:t>
            </a:r>
            <a:r>
              <a:rPr lang="en-US" sz="1600"/>
              <a:t>, from headwaters to the tide</a:t>
            </a:r>
            <a:endParaRPr lang="en-US" sz="1600">
              <a:cs typeface="Segoe UI"/>
            </a:endParaRPr>
          </a:p>
          <a:p>
            <a:pPr marL="179705" indent="-179705"/>
            <a:r>
              <a:rPr lang="en-US" sz="1600"/>
              <a:t>It will be a </a:t>
            </a:r>
            <a:r>
              <a:rPr lang="en-US" sz="1600" b="1"/>
              <a:t>marvelous community asset</a:t>
            </a:r>
            <a:r>
              <a:rPr lang="en-US" sz="1600"/>
              <a:t>, easily accessed by nature lovers</a:t>
            </a:r>
            <a:endParaRPr lang="en-US" sz="1600">
              <a:cs typeface="Segoe UI"/>
            </a:endParaRPr>
          </a:p>
          <a:p>
            <a:pPr marL="179705" indent="-179705"/>
            <a:r>
              <a:rPr lang="en-US" sz="1600"/>
              <a:t>A learning tool on the </a:t>
            </a:r>
            <a:r>
              <a:rPr lang="en-US" sz="1600" b="1"/>
              <a:t>vanguard of re-imagining the potential of our state’s canals</a:t>
            </a:r>
            <a:r>
              <a:rPr lang="en-US" sz="1600"/>
              <a:t> and ditches</a:t>
            </a:r>
            <a:endParaRPr lang="en-US" sz="1600">
              <a:cs typeface="Segoe UI"/>
            </a:endParaRPr>
          </a:p>
        </p:txBody>
      </p:sp>
      <p:pic>
        <p:nvPicPr>
          <p:cNvPr id="2" name="Picture 8" descr="A picture containing tree, outdoor, grass, nature&#10;&#10;Description automatically generated">
            <a:extLst>
              <a:ext uri="{FF2B5EF4-FFF2-40B4-BE49-F238E27FC236}">
                <a16:creationId xmlns:a16="http://schemas.microsoft.com/office/drawing/2014/main" id="{0912ADCC-55DC-5171-843E-2FD42B18DB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7720" y="4154229"/>
            <a:ext cx="5708373" cy="2432197"/>
          </a:xfrm>
          <a:prstGeom prst="rect">
            <a:avLst/>
          </a:prstGeom>
        </p:spPr>
      </p:pic>
    </p:spTree>
    <p:extLst>
      <p:ext uri="{BB962C8B-B14F-4D97-AF65-F5344CB8AC3E}">
        <p14:creationId xmlns:p14="http://schemas.microsoft.com/office/powerpoint/2010/main" val="86823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people in kayaks&#10;&#10;Description automatically generated with low confidence">
            <a:extLst>
              <a:ext uri="{FF2B5EF4-FFF2-40B4-BE49-F238E27FC236}">
                <a16:creationId xmlns:a16="http://schemas.microsoft.com/office/drawing/2014/main" id="{2C7460D3-DF92-42BB-ABBE-B7616548C364}"/>
              </a:ext>
            </a:extLst>
          </p:cNvPr>
          <p:cNvPicPr>
            <a:picLocks noGrp="1" noChangeAspect="1"/>
          </p:cNvPicPr>
          <p:nvPr>
            <p:ph sz="quarter" idx="10"/>
          </p:nvPr>
        </p:nvPicPr>
        <p:blipFill rotWithShape="1">
          <a:blip r:embed="rId3" cstate="email">
            <a:extLst>
              <a:ext uri="{28A0092B-C50C-407E-A947-70E740481C1C}">
                <a14:useLocalDpi xmlns:a14="http://schemas.microsoft.com/office/drawing/2010/main" val="0"/>
              </a:ext>
            </a:extLst>
          </a:blip>
          <a:srcRect r="-1"/>
          <a:stretch/>
        </p:blipFill>
        <p:spPr>
          <a:xfrm>
            <a:off x="-3" y="-8371"/>
            <a:ext cx="8115287" cy="4470815"/>
          </a:xfrm>
          <a:prstGeom prst="rect">
            <a:avLst/>
          </a:prstGeom>
        </p:spPr>
      </p:pic>
      <p:pic>
        <p:nvPicPr>
          <p:cNvPr id="6" name="Picture 5" descr="A group of people in canoes on a river&#10;&#10;Description automatically generated with medium confidence">
            <a:extLst>
              <a:ext uri="{FF2B5EF4-FFF2-40B4-BE49-F238E27FC236}">
                <a16:creationId xmlns:a16="http://schemas.microsoft.com/office/drawing/2014/main" id="{773F9BC4-1CC2-4529-B8FF-CD937FB3E9B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115292" y="-8371"/>
            <a:ext cx="4076700" cy="4470815"/>
          </a:xfrm>
          <a:prstGeom prst="rect">
            <a:avLst/>
          </a:prstGeom>
        </p:spPr>
      </p:pic>
      <p:sp>
        <p:nvSpPr>
          <p:cNvPr id="137" name="Rectangle 136">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40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60944"/>
            <a:ext cx="8115285" cy="2397055"/>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C1769-8D7B-4B8A-92D1-064D2A09634B}"/>
              </a:ext>
            </a:extLst>
          </p:cNvPr>
          <p:cNvSpPr>
            <a:spLocks noGrp="1"/>
          </p:cNvSpPr>
          <p:nvPr>
            <p:ph type="ctrTitle"/>
          </p:nvPr>
        </p:nvSpPr>
        <p:spPr>
          <a:xfrm>
            <a:off x="695739" y="4768553"/>
            <a:ext cx="6867289" cy="1115412"/>
          </a:xfrm>
        </p:spPr>
        <p:txBody>
          <a:bodyPr vert="horz" lIns="91440" tIns="45720" rIns="91440" bIns="45720" rtlCol="0" anchor="b">
            <a:normAutofit/>
          </a:bodyPr>
          <a:lstStyle/>
          <a:p>
            <a:r>
              <a:rPr lang="en-US" sz="3700" kern="1200">
                <a:solidFill>
                  <a:srgbClr val="FFFFFF"/>
                </a:solidFill>
                <a:latin typeface="+mj-lt"/>
                <a:ea typeface="+mj-ea"/>
                <a:cs typeface="+mj-cs"/>
              </a:rPr>
              <a:t>Alligator Creek Stream Restoration</a:t>
            </a:r>
          </a:p>
        </p:txBody>
      </p:sp>
      <p:sp>
        <p:nvSpPr>
          <p:cNvPr id="4" name="Content Placeholder 3">
            <a:extLst>
              <a:ext uri="{FF2B5EF4-FFF2-40B4-BE49-F238E27FC236}">
                <a16:creationId xmlns:a16="http://schemas.microsoft.com/office/drawing/2014/main" id="{7C1E4B8B-B66C-4636-BE72-85133CDFA70E}"/>
              </a:ext>
            </a:extLst>
          </p:cNvPr>
          <p:cNvSpPr>
            <a:spLocks noGrp="1"/>
          </p:cNvSpPr>
          <p:nvPr>
            <p:ph sz="quarter" idx="12"/>
          </p:nvPr>
        </p:nvSpPr>
        <p:spPr>
          <a:xfrm>
            <a:off x="695739" y="5883965"/>
            <a:ext cx="6867289" cy="542471"/>
          </a:xfrm>
        </p:spPr>
        <p:txBody>
          <a:bodyPr vert="horz" lIns="91440" tIns="45720" rIns="91440" bIns="45720" rtlCol="0">
            <a:normAutofit/>
          </a:bodyPr>
          <a:lstStyle/>
          <a:p>
            <a:pPr algn="l"/>
            <a:r>
              <a:rPr lang="en-US" sz="2000" kern="1200">
                <a:solidFill>
                  <a:srgbClr val="FFFFFF"/>
                </a:solidFill>
                <a:latin typeface="+mn-lt"/>
                <a:ea typeface="+mn-ea"/>
                <a:cs typeface="+mn-cs"/>
              </a:rPr>
              <a:t>Project Vision</a:t>
            </a:r>
          </a:p>
        </p:txBody>
      </p:sp>
      <p:pic>
        <p:nvPicPr>
          <p:cNvPr id="1026" name="Picture 12" descr="Stormwater system can support snook, bass and more, says Sarasota study |  News &amp; Press | Mote Marine Laboratory &amp; Aquarium">
            <a:extLst>
              <a:ext uri="{FF2B5EF4-FFF2-40B4-BE49-F238E27FC236}">
                <a16:creationId xmlns:a16="http://schemas.microsoft.com/office/drawing/2014/main" id="{8304FC38-BE9B-466F-B50C-AB829CE54E89}"/>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 b="-2"/>
          <a:stretch/>
        </p:blipFill>
        <p:spPr bwMode="auto">
          <a:xfrm>
            <a:off x="8115292" y="4454317"/>
            <a:ext cx="4076700" cy="24120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48CE8C2C-DA7C-412F-8993-B3FCECDC9536}"/>
              </a:ext>
            </a:extLst>
          </p:cNvPr>
          <p:cNvSpPr>
            <a:spLocks noGrp="1"/>
          </p:cNvSpPr>
          <p:nvPr>
            <p:ph type="sldNum" sz="quarter" idx="13"/>
          </p:nvPr>
        </p:nvSpPr>
        <p:spPr>
          <a:xfrm>
            <a:off x="11704320" y="6452940"/>
            <a:ext cx="448056" cy="365760"/>
          </a:xfrm>
        </p:spPr>
        <p:txBody>
          <a:bodyPr vert="horz" lIns="91440" tIns="45720" rIns="91440" bIns="45720" rtlCol="0" anchor="ctr">
            <a:normAutofit/>
          </a:bodyPr>
          <a:lstStyle/>
          <a:p>
            <a:pPr>
              <a:spcAft>
                <a:spcPts val="600"/>
              </a:spcAft>
            </a:pPr>
            <a:fld id="{1C7DBAAE-62C6-4ABF-A965-049BC492D9BE}" type="slidenum">
              <a:rPr lang="en-US" sz="1100">
                <a:solidFill>
                  <a:srgbClr val="FFFFFF"/>
                </a:solidFill>
              </a:rPr>
              <a:pPr>
                <a:spcAft>
                  <a:spcPts val="600"/>
                </a:spcAft>
              </a:pPr>
              <a:t>19</a:t>
            </a:fld>
            <a:endParaRPr lang="en-US" sz="1100">
              <a:solidFill>
                <a:srgbClr val="FFFFFF"/>
              </a:solidFill>
            </a:endParaRPr>
          </a:p>
        </p:txBody>
      </p:sp>
    </p:spTree>
    <p:extLst>
      <p:ext uri="{BB962C8B-B14F-4D97-AF65-F5344CB8AC3E}">
        <p14:creationId xmlns:p14="http://schemas.microsoft.com/office/powerpoint/2010/main" val="305828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43B4-DDAF-428E-9E20-76CA74D48C63}"/>
              </a:ext>
            </a:extLst>
          </p:cNvPr>
          <p:cNvSpPr>
            <a:spLocks noGrp="1"/>
          </p:cNvSpPr>
          <p:nvPr>
            <p:ph type="ctrTitle"/>
          </p:nvPr>
        </p:nvSpPr>
        <p:spPr/>
        <p:txBody>
          <a:bodyPr/>
          <a:lstStyle/>
          <a:p>
            <a:r>
              <a:rPr lang="en-US"/>
              <a:t>Alligator Creek Stream Restoration</a:t>
            </a:r>
          </a:p>
        </p:txBody>
      </p:sp>
      <p:sp>
        <p:nvSpPr>
          <p:cNvPr id="4" name="Content Placeholder 3">
            <a:extLst>
              <a:ext uri="{FF2B5EF4-FFF2-40B4-BE49-F238E27FC236}">
                <a16:creationId xmlns:a16="http://schemas.microsoft.com/office/drawing/2014/main" id="{CD4B6D40-1709-4D14-9908-F674270B7F79}"/>
              </a:ext>
            </a:extLst>
          </p:cNvPr>
          <p:cNvSpPr>
            <a:spLocks noGrp="1"/>
          </p:cNvSpPr>
          <p:nvPr>
            <p:ph sz="quarter" idx="11"/>
          </p:nvPr>
        </p:nvSpPr>
        <p:spPr>
          <a:xfrm>
            <a:off x="838200" y="1727470"/>
            <a:ext cx="4257674" cy="4768580"/>
          </a:xfrm>
        </p:spPr>
        <p:txBody>
          <a:bodyPr/>
          <a:lstStyle/>
          <a:p>
            <a:pPr marL="342900" indent="-342900">
              <a:buFont typeface="Arial" panose="020B0604020202020204" pitchFamily="34" charset="0"/>
              <a:buChar char="•"/>
            </a:pPr>
            <a:r>
              <a:rPr lang="en-US"/>
              <a:t>Tidally influenced creek beginning as a freshwater wetland system flowing to Lemon Bay</a:t>
            </a:r>
          </a:p>
          <a:p>
            <a:pPr marL="342900" indent="-342900">
              <a:buFont typeface="Arial" panose="020B0604020202020204" pitchFamily="34" charset="0"/>
              <a:buChar char="•"/>
            </a:pPr>
            <a:r>
              <a:rPr lang="en-US"/>
              <a:t>Urbanized watershed</a:t>
            </a:r>
          </a:p>
          <a:p>
            <a:pPr marL="342900" indent="-342900">
              <a:buFont typeface="Arial" panose="020B0604020202020204" pitchFamily="34" charset="0"/>
              <a:buChar char="•"/>
            </a:pPr>
            <a:r>
              <a:rPr lang="en-US"/>
              <a:t>Alterations to system began in 1940’s</a:t>
            </a:r>
          </a:p>
          <a:p>
            <a:pPr marL="342900" indent="-342900">
              <a:buFont typeface="Arial" panose="020B0604020202020204" pitchFamily="34" charset="0"/>
              <a:buChar char="•"/>
            </a:pPr>
            <a:r>
              <a:rPr lang="en-US"/>
              <a:t>Excavated to typical trapezoidal cross-section in project area</a:t>
            </a:r>
          </a:p>
          <a:p>
            <a:pPr marL="342900" indent="-342900">
              <a:buFont typeface="Arial" panose="020B0604020202020204" pitchFamily="34" charset="0"/>
              <a:buChar char="•"/>
            </a:pPr>
            <a:endParaRPr lang="en-US"/>
          </a:p>
        </p:txBody>
      </p:sp>
      <p:sp>
        <p:nvSpPr>
          <p:cNvPr id="5" name="Content Placeholder 4">
            <a:extLst>
              <a:ext uri="{FF2B5EF4-FFF2-40B4-BE49-F238E27FC236}">
                <a16:creationId xmlns:a16="http://schemas.microsoft.com/office/drawing/2014/main" id="{6EAE9340-1C83-4161-95C9-C348BD1C629B}"/>
              </a:ext>
            </a:extLst>
          </p:cNvPr>
          <p:cNvSpPr>
            <a:spLocks noGrp="1"/>
          </p:cNvSpPr>
          <p:nvPr>
            <p:ph sz="quarter" idx="12"/>
          </p:nvPr>
        </p:nvSpPr>
        <p:spPr/>
        <p:txBody>
          <a:bodyPr/>
          <a:lstStyle/>
          <a:p>
            <a:r>
              <a:rPr lang="en-US"/>
              <a:t>Background</a:t>
            </a:r>
          </a:p>
        </p:txBody>
      </p:sp>
      <p:sp>
        <p:nvSpPr>
          <p:cNvPr id="7" name="Slide Number Placeholder 6">
            <a:extLst>
              <a:ext uri="{FF2B5EF4-FFF2-40B4-BE49-F238E27FC236}">
                <a16:creationId xmlns:a16="http://schemas.microsoft.com/office/drawing/2014/main" id="{19A25529-2DA8-49C4-8CBF-803D7AFA4B0A}"/>
              </a:ext>
            </a:extLst>
          </p:cNvPr>
          <p:cNvSpPr>
            <a:spLocks noGrp="1"/>
          </p:cNvSpPr>
          <p:nvPr>
            <p:ph type="sldNum" sz="quarter" idx="13"/>
          </p:nvPr>
        </p:nvSpPr>
        <p:spPr/>
        <p:txBody>
          <a:bodyPr/>
          <a:lstStyle/>
          <a:p>
            <a:fld id="{1C7DBAAE-62C6-4ABF-A965-049BC492D9BE}" type="slidenum">
              <a:rPr lang="en-US" smtClean="0"/>
              <a:t>2</a:t>
            </a:fld>
            <a:endParaRPr lang="en-US"/>
          </a:p>
        </p:txBody>
      </p:sp>
      <p:pic>
        <p:nvPicPr>
          <p:cNvPr id="10" name="Content Placeholder 9">
            <a:extLst>
              <a:ext uri="{FF2B5EF4-FFF2-40B4-BE49-F238E27FC236}">
                <a16:creationId xmlns:a16="http://schemas.microsoft.com/office/drawing/2014/main" id="{0FC33FE5-DEF5-4CC3-9967-913F3286A66A}"/>
              </a:ext>
            </a:extLst>
          </p:cNvPr>
          <p:cNvPicPr>
            <a:picLocks noGrp="1" noChangeAspect="1"/>
          </p:cNvPicPr>
          <p:nvPr>
            <p:ph sz="quarter" idx="10"/>
          </p:nvPr>
        </p:nvPicPr>
        <p:blipFill>
          <a:blip r:embed="rId3" cstate="email">
            <a:extLst>
              <a:ext uri="{28A0092B-C50C-407E-A947-70E740481C1C}">
                <a14:useLocalDpi xmlns:a14="http://schemas.microsoft.com/office/drawing/2010/main" val="0"/>
              </a:ext>
            </a:extLst>
          </a:blip>
          <a:srcRect/>
          <a:stretch/>
        </p:blipFill>
        <p:spPr>
          <a:xfrm>
            <a:off x="5781378" y="1737750"/>
            <a:ext cx="4875907" cy="4551132"/>
          </a:xfrm>
        </p:spPr>
      </p:pic>
    </p:spTree>
    <p:extLst>
      <p:ext uri="{BB962C8B-B14F-4D97-AF65-F5344CB8AC3E}">
        <p14:creationId xmlns:p14="http://schemas.microsoft.com/office/powerpoint/2010/main" val="85641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2DC5-CC7A-454F-AF40-86905D2C667D}"/>
              </a:ext>
            </a:extLst>
          </p:cNvPr>
          <p:cNvSpPr>
            <a:spLocks noGrp="1"/>
          </p:cNvSpPr>
          <p:nvPr>
            <p:ph type="ctrTitle"/>
          </p:nvPr>
        </p:nvSpPr>
        <p:spPr/>
        <p:txBody>
          <a:bodyPr/>
          <a:lstStyle/>
          <a:p>
            <a:r>
              <a:rPr lang="en-US"/>
              <a:t>Alligator Creek Stream Restoration</a:t>
            </a:r>
          </a:p>
        </p:txBody>
      </p:sp>
      <p:sp>
        <p:nvSpPr>
          <p:cNvPr id="3" name="Subtitle 2">
            <a:extLst>
              <a:ext uri="{FF2B5EF4-FFF2-40B4-BE49-F238E27FC236}">
                <a16:creationId xmlns:a16="http://schemas.microsoft.com/office/drawing/2014/main" id="{9DFDAB13-7FF7-4F81-961A-AB60410054B3}"/>
              </a:ext>
            </a:extLst>
          </p:cNvPr>
          <p:cNvSpPr>
            <a:spLocks noGrp="1"/>
          </p:cNvSpPr>
          <p:nvPr>
            <p:ph type="subTitle" idx="1"/>
          </p:nvPr>
        </p:nvSpPr>
        <p:spPr>
          <a:xfrm>
            <a:off x="847725" y="1886380"/>
            <a:ext cx="5248275" cy="3954137"/>
          </a:xfrm>
        </p:spPr>
        <p:txBody>
          <a:bodyPr anchor="ctr" anchorCtr="1">
            <a:normAutofit/>
          </a:bodyPr>
          <a:lstStyle/>
          <a:p>
            <a:pPr algn="ctr"/>
            <a:r>
              <a:rPr lang="en-US" sz="2800"/>
              <a:t>Questions or Comments?</a:t>
            </a:r>
          </a:p>
        </p:txBody>
      </p:sp>
      <p:sp>
        <p:nvSpPr>
          <p:cNvPr id="5" name="Slide Number Placeholder 4">
            <a:extLst>
              <a:ext uri="{FF2B5EF4-FFF2-40B4-BE49-F238E27FC236}">
                <a16:creationId xmlns:a16="http://schemas.microsoft.com/office/drawing/2014/main" id="{AE84F89A-C2CD-4434-B22F-887C97CC10AF}"/>
              </a:ext>
            </a:extLst>
          </p:cNvPr>
          <p:cNvSpPr>
            <a:spLocks noGrp="1"/>
          </p:cNvSpPr>
          <p:nvPr>
            <p:ph type="sldNum" sz="quarter" idx="10"/>
          </p:nvPr>
        </p:nvSpPr>
        <p:spPr/>
        <p:txBody>
          <a:bodyPr/>
          <a:lstStyle/>
          <a:p>
            <a:fld id="{1C7DBAAE-62C6-4ABF-A965-049BC492D9BE}" type="slidenum">
              <a:rPr lang="en-US" smtClean="0"/>
              <a:t>20</a:t>
            </a:fld>
            <a:endParaRPr lang="en-US"/>
          </a:p>
        </p:txBody>
      </p:sp>
      <p:grpSp>
        <p:nvGrpSpPr>
          <p:cNvPr id="6" name="Group 5">
            <a:extLst>
              <a:ext uri="{FF2B5EF4-FFF2-40B4-BE49-F238E27FC236}">
                <a16:creationId xmlns:a16="http://schemas.microsoft.com/office/drawing/2014/main" id="{3C75B003-E8C7-4186-9008-F947CD8E1F6A}"/>
              </a:ext>
            </a:extLst>
          </p:cNvPr>
          <p:cNvGrpSpPr>
            <a:grpSpLocks/>
          </p:cNvGrpSpPr>
          <p:nvPr/>
        </p:nvGrpSpPr>
        <p:grpSpPr bwMode="auto">
          <a:xfrm>
            <a:off x="7239463" y="1886380"/>
            <a:ext cx="3722451" cy="1337552"/>
            <a:chOff x="282" y="3418"/>
            <a:chExt cx="2118" cy="685"/>
          </a:xfrm>
          <a:solidFill>
            <a:schemeClr val="tx2"/>
          </a:solidFill>
        </p:grpSpPr>
        <p:pic>
          <p:nvPicPr>
            <p:cNvPr id="7" name="Picture 6">
              <a:extLst>
                <a:ext uri="{FF2B5EF4-FFF2-40B4-BE49-F238E27FC236}">
                  <a16:creationId xmlns:a16="http://schemas.microsoft.com/office/drawing/2014/main" id="{BC0BDCDE-BCFC-4D11-A53C-2079392121E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8" y="3431"/>
              <a:ext cx="2112" cy="672"/>
            </a:xfrm>
            <a:prstGeom prst="rect">
              <a:avLst/>
            </a:prstGeom>
            <a:grpFill/>
            <a:ln w="9525">
              <a:noFill/>
              <a:miter lim="800000"/>
              <a:headEnd/>
              <a:tailEnd/>
            </a:ln>
          </p:spPr>
        </p:pic>
        <p:pic>
          <p:nvPicPr>
            <p:cNvPr id="8" name="Picture 7">
              <a:extLst>
                <a:ext uri="{FF2B5EF4-FFF2-40B4-BE49-F238E27FC236}">
                  <a16:creationId xmlns:a16="http://schemas.microsoft.com/office/drawing/2014/main" id="{C8B3A820-1A94-4BB0-9FA6-E1810756639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2" y="3418"/>
              <a:ext cx="2112" cy="672"/>
            </a:xfrm>
            <a:prstGeom prst="rect">
              <a:avLst/>
            </a:prstGeom>
            <a:grpFill/>
            <a:ln w="9525">
              <a:noFill/>
              <a:miter lim="800000"/>
              <a:headEnd/>
              <a:tailEnd/>
            </a:ln>
          </p:spPr>
        </p:pic>
      </p:grpSp>
      <p:pic>
        <p:nvPicPr>
          <p:cNvPr id="9" name="Picture 8">
            <a:extLst>
              <a:ext uri="{FF2B5EF4-FFF2-40B4-BE49-F238E27FC236}">
                <a16:creationId xmlns:a16="http://schemas.microsoft.com/office/drawing/2014/main" id="{C1E81E26-FF86-4C41-9BAB-89ABA4C8A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1772" y="3542548"/>
            <a:ext cx="3207287" cy="1092592"/>
          </a:xfrm>
          <a:prstGeom prst="rect">
            <a:avLst/>
          </a:prstGeom>
        </p:spPr>
      </p:pic>
      <p:pic>
        <p:nvPicPr>
          <p:cNvPr id="10" name="Picture 9">
            <a:extLst>
              <a:ext uri="{FF2B5EF4-FFF2-40B4-BE49-F238E27FC236}">
                <a16:creationId xmlns:a16="http://schemas.microsoft.com/office/drawing/2014/main" id="{C96A088A-12A4-4DD0-8CF7-DB2A8768D66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546860" y="4953756"/>
            <a:ext cx="3118201" cy="886761"/>
          </a:xfrm>
          <a:prstGeom prst="rect">
            <a:avLst/>
          </a:prstGeom>
        </p:spPr>
      </p:pic>
    </p:spTree>
    <p:extLst>
      <p:ext uri="{BB962C8B-B14F-4D97-AF65-F5344CB8AC3E}">
        <p14:creationId xmlns:p14="http://schemas.microsoft.com/office/powerpoint/2010/main" val="389836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8A8F-B5D5-4623-87E9-7716247944AD}"/>
              </a:ext>
            </a:extLst>
          </p:cNvPr>
          <p:cNvSpPr>
            <a:spLocks noGrp="1"/>
          </p:cNvSpPr>
          <p:nvPr>
            <p:ph type="ctrTitle"/>
          </p:nvPr>
        </p:nvSpPr>
        <p:spPr/>
        <p:txBody>
          <a:bodyPr/>
          <a:lstStyle/>
          <a:p>
            <a:r>
              <a:rPr lang="en-US"/>
              <a:t>Alligator Creek Stream Restoration</a:t>
            </a:r>
          </a:p>
        </p:txBody>
      </p:sp>
      <p:sp>
        <p:nvSpPr>
          <p:cNvPr id="3" name="Content Placeholder 2">
            <a:extLst>
              <a:ext uri="{FF2B5EF4-FFF2-40B4-BE49-F238E27FC236}">
                <a16:creationId xmlns:a16="http://schemas.microsoft.com/office/drawing/2014/main" id="{EBFF45AC-F8F5-4822-BAB5-23AE502A839A}"/>
              </a:ext>
            </a:extLst>
          </p:cNvPr>
          <p:cNvSpPr>
            <a:spLocks noGrp="1"/>
          </p:cNvSpPr>
          <p:nvPr>
            <p:ph sz="quarter" idx="10"/>
          </p:nvPr>
        </p:nvSpPr>
        <p:spPr/>
        <p:txBody>
          <a:bodyPr/>
          <a:lstStyle/>
          <a:p>
            <a:r>
              <a:rPr lang="en-US"/>
              <a:t>Why Alligator Creek?</a:t>
            </a:r>
          </a:p>
          <a:p>
            <a:pPr marL="1028700" lvl="1" indent="-342900"/>
            <a:r>
              <a:rPr lang="en-US"/>
              <a:t>Steep and unstable side banks resulting in excessive erosion and sedimentation</a:t>
            </a:r>
          </a:p>
          <a:p>
            <a:pPr marL="1028700" lvl="1" indent="-342900"/>
            <a:r>
              <a:rPr lang="en-US"/>
              <a:t>High nutrient loading due to increased drainage flow</a:t>
            </a:r>
          </a:p>
          <a:p>
            <a:pPr marL="1028700" lvl="1" indent="-342900"/>
            <a:r>
              <a:rPr lang="en-US"/>
              <a:t>Nuisance/Exotic vegetation overtaken native stream and shoreline habitats</a:t>
            </a:r>
          </a:p>
          <a:p>
            <a:pPr marL="1028700" lvl="1" indent="-342900"/>
            <a:r>
              <a:rPr lang="en-US"/>
              <a:t>Ditching has resulted in significant waterbody degradation and homogenization, diminishing important fish rearing habitat and biodiversity</a:t>
            </a:r>
          </a:p>
          <a:p>
            <a:pPr marL="1028700" lvl="1" indent="-342900"/>
            <a:endParaRPr lang="en-US"/>
          </a:p>
        </p:txBody>
      </p:sp>
      <p:sp>
        <p:nvSpPr>
          <p:cNvPr id="4" name="Content Placeholder 3">
            <a:extLst>
              <a:ext uri="{FF2B5EF4-FFF2-40B4-BE49-F238E27FC236}">
                <a16:creationId xmlns:a16="http://schemas.microsoft.com/office/drawing/2014/main" id="{1964E1F8-E70A-4F04-ADAE-253BE632E7D0}"/>
              </a:ext>
            </a:extLst>
          </p:cNvPr>
          <p:cNvSpPr>
            <a:spLocks noGrp="1"/>
          </p:cNvSpPr>
          <p:nvPr>
            <p:ph sz="quarter" idx="12"/>
          </p:nvPr>
        </p:nvSpPr>
        <p:spPr/>
        <p:txBody>
          <a:bodyPr/>
          <a:lstStyle/>
          <a:p>
            <a:r>
              <a:rPr lang="en-US"/>
              <a:t>Project Overview </a:t>
            </a:r>
          </a:p>
        </p:txBody>
      </p:sp>
      <p:sp>
        <p:nvSpPr>
          <p:cNvPr id="6" name="Slide Number Placeholder 5">
            <a:extLst>
              <a:ext uri="{FF2B5EF4-FFF2-40B4-BE49-F238E27FC236}">
                <a16:creationId xmlns:a16="http://schemas.microsoft.com/office/drawing/2014/main" id="{F0794537-92F0-4B3A-A3BE-734C7EAB3D84}"/>
              </a:ext>
            </a:extLst>
          </p:cNvPr>
          <p:cNvSpPr>
            <a:spLocks noGrp="1"/>
          </p:cNvSpPr>
          <p:nvPr>
            <p:ph type="sldNum" sz="quarter" idx="13"/>
          </p:nvPr>
        </p:nvSpPr>
        <p:spPr/>
        <p:txBody>
          <a:bodyPr/>
          <a:lstStyle/>
          <a:p>
            <a:fld id="{1C7DBAAE-62C6-4ABF-A965-049BC492D9BE}" type="slidenum">
              <a:rPr lang="en-US" smtClean="0"/>
              <a:t>3</a:t>
            </a:fld>
            <a:endParaRPr lang="en-US"/>
          </a:p>
        </p:txBody>
      </p:sp>
    </p:spTree>
    <p:extLst>
      <p:ext uri="{BB962C8B-B14F-4D97-AF65-F5344CB8AC3E}">
        <p14:creationId xmlns:p14="http://schemas.microsoft.com/office/powerpoint/2010/main" val="148013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C7DE-5B0F-4E0D-BDA1-9A7F51C76D02}"/>
              </a:ext>
            </a:extLst>
          </p:cNvPr>
          <p:cNvSpPr>
            <a:spLocks noGrp="1"/>
          </p:cNvSpPr>
          <p:nvPr>
            <p:ph type="ctrTitle"/>
          </p:nvPr>
        </p:nvSpPr>
        <p:spPr/>
        <p:txBody>
          <a:bodyPr/>
          <a:lstStyle/>
          <a:p>
            <a:r>
              <a:rPr lang="en-US"/>
              <a:t>Alligator Creek Stream Restoration</a:t>
            </a:r>
          </a:p>
        </p:txBody>
      </p:sp>
      <p:sp>
        <p:nvSpPr>
          <p:cNvPr id="3" name="Content Placeholder 2">
            <a:extLst>
              <a:ext uri="{FF2B5EF4-FFF2-40B4-BE49-F238E27FC236}">
                <a16:creationId xmlns:a16="http://schemas.microsoft.com/office/drawing/2014/main" id="{465CF991-FAD4-4ABE-8997-7304289A9F05}"/>
              </a:ext>
            </a:extLst>
          </p:cNvPr>
          <p:cNvSpPr>
            <a:spLocks noGrp="1"/>
          </p:cNvSpPr>
          <p:nvPr>
            <p:ph sz="quarter" idx="10"/>
          </p:nvPr>
        </p:nvSpPr>
        <p:spPr/>
        <p:txBody>
          <a:bodyPr/>
          <a:lstStyle/>
          <a:p>
            <a:pPr marL="342900" indent="-342900">
              <a:buFont typeface="Arial" panose="020B0604020202020204" pitchFamily="34" charset="0"/>
              <a:buChar char="•"/>
            </a:pPr>
            <a:r>
              <a:rPr lang="en-US"/>
              <a:t>Remove nutrients</a:t>
            </a:r>
          </a:p>
          <a:p>
            <a:pPr marL="342900" indent="-342900">
              <a:buFont typeface="Arial" panose="020B0604020202020204" pitchFamily="34" charset="0"/>
              <a:buChar char="•"/>
            </a:pPr>
            <a:r>
              <a:rPr lang="en-US"/>
              <a:t>Stabilize banks </a:t>
            </a:r>
          </a:p>
          <a:p>
            <a:pPr marL="342900" indent="-342900">
              <a:buFont typeface="Arial" panose="020B0604020202020204" pitchFamily="34" charset="0"/>
              <a:buChar char="•"/>
            </a:pPr>
            <a:r>
              <a:rPr lang="en-US"/>
              <a:t>Reduce maintenance</a:t>
            </a:r>
          </a:p>
          <a:p>
            <a:pPr marL="342900" indent="-342900">
              <a:buFont typeface="Arial" panose="020B0604020202020204" pitchFamily="34" charset="0"/>
              <a:buChar char="•"/>
            </a:pPr>
            <a:r>
              <a:rPr lang="en-US"/>
              <a:t>Improve fisheries habitat</a:t>
            </a:r>
          </a:p>
          <a:p>
            <a:pPr marL="342900" indent="-342900">
              <a:buFont typeface="Arial" panose="020B0604020202020204" pitchFamily="34" charset="0"/>
              <a:buChar char="•"/>
            </a:pPr>
            <a:r>
              <a:rPr lang="en-US"/>
              <a:t>Improve resiliency</a:t>
            </a:r>
          </a:p>
          <a:p>
            <a:pPr marL="342900" indent="-342900">
              <a:buFont typeface="Arial" panose="020B0604020202020204" pitchFamily="34" charset="0"/>
              <a:buChar char="•"/>
            </a:pPr>
            <a:r>
              <a:rPr lang="en-US"/>
              <a:t>Enhance recreational area</a:t>
            </a:r>
          </a:p>
        </p:txBody>
      </p:sp>
      <p:pic>
        <p:nvPicPr>
          <p:cNvPr id="8" name="Content Placeholder 7">
            <a:extLst>
              <a:ext uri="{FF2B5EF4-FFF2-40B4-BE49-F238E27FC236}">
                <a16:creationId xmlns:a16="http://schemas.microsoft.com/office/drawing/2014/main" id="{4C5AF637-156E-4490-9B35-50A7F39F22B8}"/>
              </a:ext>
            </a:extLst>
          </p:cNvPr>
          <p:cNvPicPr>
            <a:picLocks noGrp="1" noChangeAspect="1"/>
          </p:cNvPicPr>
          <p:nvPr>
            <p:ph sz="quarter" idx="11"/>
          </p:nvPr>
        </p:nvPicPr>
        <p:blipFill>
          <a:blip r:embed="rId3" cstate="email">
            <a:extLst>
              <a:ext uri="{28A0092B-C50C-407E-A947-70E740481C1C}">
                <a14:useLocalDpi xmlns:a14="http://schemas.microsoft.com/office/drawing/2010/main" val="0"/>
              </a:ext>
            </a:extLst>
          </a:blip>
          <a:srcRect/>
          <a:stretch/>
        </p:blipFill>
        <p:spPr>
          <a:xfrm>
            <a:off x="847725" y="1891828"/>
            <a:ext cx="6115050" cy="4432064"/>
          </a:xfrm>
        </p:spPr>
      </p:pic>
      <p:sp>
        <p:nvSpPr>
          <p:cNvPr id="5" name="Content Placeholder 4">
            <a:extLst>
              <a:ext uri="{FF2B5EF4-FFF2-40B4-BE49-F238E27FC236}">
                <a16:creationId xmlns:a16="http://schemas.microsoft.com/office/drawing/2014/main" id="{358AE2FC-956C-464C-A4FE-805551047C31}"/>
              </a:ext>
            </a:extLst>
          </p:cNvPr>
          <p:cNvSpPr>
            <a:spLocks noGrp="1"/>
          </p:cNvSpPr>
          <p:nvPr>
            <p:ph sz="quarter" idx="12"/>
          </p:nvPr>
        </p:nvSpPr>
        <p:spPr/>
        <p:txBody>
          <a:bodyPr/>
          <a:lstStyle/>
          <a:p>
            <a:r>
              <a:rPr lang="en-US"/>
              <a:t>Project Benefits</a:t>
            </a:r>
          </a:p>
        </p:txBody>
      </p:sp>
      <p:sp>
        <p:nvSpPr>
          <p:cNvPr id="7" name="Slide Number Placeholder 6">
            <a:extLst>
              <a:ext uri="{FF2B5EF4-FFF2-40B4-BE49-F238E27FC236}">
                <a16:creationId xmlns:a16="http://schemas.microsoft.com/office/drawing/2014/main" id="{0C99BDCB-A9A8-4176-8FAF-AD7F65934B12}"/>
              </a:ext>
            </a:extLst>
          </p:cNvPr>
          <p:cNvSpPr>
            <a:spLocks noGrp="1"/>
          </p:cNvSpPr>
          <p:nvPr>
            <p:ph type="sldNum" sz="quarter" idx="13"/>
          </p:nvPr>
        </p:nvSpPr>
        <p:spPr/>
        <p:txBody>
          <a:bodyPr/>
          <a:lstStyle/>
          <a:p>
            <a:fld id="{1C7DBAAE-62C6-4ABF-A965-049BC492D9BE}" type="slidenum">
              <a:rPr lang="en-US" smtClean="0"/>
              <a:t>4</a:t>
            </a:fld>
            <a:endParaRPr lang="en-US"/>
          </a:p>
        </p:txBody>
      </p:sp>
    </p:spTree>
    <p:extLst>
      <p:ext uri="{BB962C8B-B14F-4D97-AF65-F5344CB8AC3E}">
        <p14:creationId xmlns:p14="http://schemas.microsoft.com/office/powerpoint/2010/main" val="288892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C358-D5B7-5DBA-E09F-520DD25D4F16}"/>
              </a:ext>
            </a:extLst>
          </p:cNvPr>
          <p:cNvSpPr>
            <a:spLocks noGrp="1"/>
          </p:cNvSpPr>
          <p:nvPr>
            <p:ph type="title"/>
          </p:nvPr>
        </p:nvSpPr>
        <p:spPr/>
        <p:txBody>
          <a:bodyPr/>
          <a:lstStyle/>
          <a:p>
            <a:r>
              <a:rPr lang="en-US">
                <a:cs typeface="Segoe UI"/>
              </a:rPr>
              <a:t>1948</a:t>
            </a:r>
            <a:endParaRPr lang="en-US"/>
          </a:p>
        </p:txBody>
      </p:sp>
      <p:sp>
        <p:nvSpPr>
          <p:cNvPr id="4" name="Slide Number Placeholder 3">
            <a:extLst>
              <a:ext uri="{FF2B5EF4-FFF2-40B4-BE49-F238E27FC236}">
                <a16:creationId xmlns:a16="http://schemas.microsoft.com/office/drawing/2014/main" id="{08960C99-C88D-C15F-E09C-440AC3108110}"/>
              </a:ext>
            </a:extLst>
          </p:cNvPr>
          <p:cNvSpPr>
            <a:spLocks noGrp="1"/>
          </p:cNvSpPr>
          <p:nvPr>
            <p:ph type="sldNum" sz="quarter" idx="4"/>
          </p:nvPr>
        </p:nvSpPr>
        <p:spPr/>
        <p:txBody>
          <a:bodyPr/>
          <a:lstStyle/>
          <a:p>
            <a:fld id="{EEB2E137-973A-46DC-BB4E-688C661ACB66}" type="slidenum">
              <a:rPr lang="en-US" smtClean="0"/>
              <a:pPr/>
              <a:t>5</a:t>
            </a:fld>
            <a:endParaRPr lang="en-US"/>
          </a:p>
        </p:txBody>
      </p:sp>
      <p:grpSp>
        <p:nvGrpSpPr>
          <p:cNvPr id="10" name="Group 9">
            <a:extLst>
              <a:ext uri="{FF2B5EF4-FFF2-40B4-BE49-F238E27FC236}">
                <a16:creationId xmlns:a16="http://schemas.microsoft.com/office/drawing/2014/main" id="{6B47B74B-8443-9AA4-6286-3A6CD4599D74}"/>
              </a:ext>
            </a:extLst>
          </p:cNvPr>
          <p:cNvGrpSpPr/>
          <p:nvPr/>
        </p:nvGrpSpPr>
        <p:grpSpPr>
          <a:xfrm>
            <a:off x="616543" y="1026884"/>
            <a:ext cx="9622831" cy="5329467"/>
            <a:chOff x="599127" y="998790"/>
            <a:chExt cx="9535474" cy="5291115"/>
          </a:xfrm>
        </p:grpSpPr>
        <p:pic>
          <p:nvPicPr>
            <p:cNvPr id="7" name="Picture 7" descr="A picture containing nature&#10;&#10;Description automatically generated">
              <a:extLst>
                <a:ext uri="{FF2B5EF4-FFF2-40B4-BE49-F238E27FC236}">
                  <a16:creationId xmlns:a16="http://schemas.microsoft.com/office/drawing/2014/main" id="{A84B0B9D-653D-E6FD-1C92-654B1FD494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9662" y="998790"/>
              <a:ext cx="9534939" cy="5291115"/>
            </a:xfrm>
            <a:prstGeom prst="rect">
              <a:avLst/>
            </a:prstGeom>
          </p:spPr>
        </p:pic>
        <p:cxnSp>
          <p:nvCxnSpPr>
            <p:cNvPr id="18" name="Straight Arrow Connector 17">
              <a:extLst>
                <a:ext uri="{FF2B5EF4-FFF2-40B4-BE49-F238E27FC236}">
                  <a16:creationId xmlns:a16="http://schemas.microsoft.com/office/drawing/2014/main" id="{C60F591E-8058-5166-4CC8-EE33AC98FB07}"/>
                </a:ext>
              </a:extLst>
            </p:cNvPr>
            <p:cNvCxnSpPr/>
            <p:nvPr/>
          </p:nvCxnSpPr>
          <p:spPr>
            <a:xfrm>
              <a:off x="5781675" y="3114675"/>
              <a:ext cx="914400" cy="91440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C07F95-83D9-EEF5-8ACE-59CCB30AE839}"/>
                </a:ext>
              </a:extLst>
            </p:cNvPr>
            <p:cNvCxnSpPr/>
            <p:nvPr/>
          </p:nvCxnSpPr>
          <p:spPr>
            <a:xfrm>
              <a:off x="5924550" y="3257550"/>
              <a:ext cx="914400" cy="91440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C86E7EE3-906B-056E-920F-C03489EB8657}"/>
                </a:ext>
              </a:extLst>
            </p:cNvPr>
            <p:cNvSpPr/>
            <p:nvPr/>
          </p:nvSpPr>
          <p:spPr>
            <a:xfrm>
              <a:off x="599127" y="4868091"/>
              <a:ext cx="1795730" cy="1314995"/>
            </a:xfrm>
            <a:custGeom>
              <a:avLst/>
              <a:gdLst>
                <a:gd name="connsiteX0" fmla="*/ 0 w 1654628"/>
                <a:gd name="connsiteY0" fmla="*/ 217715 h 1314995"/>
                <a:gd name="connsiteX1" fmla="*/ 269965 w 1654628"/>
                <a:gd name="connsiteY1" fmla="*/ 156755 h 1314995"/>
                <a:gd name="connsiteX2" fmla="*/ 487680 w 1654628"/>
                <a:gd name="connsiteY2" fmla="*/ 191589 h 1314995"/>
                <a:gd name="connsiteX3" fmla="*/ 653142 w 1654628"/>
                <a:gd name="connsiteY3" fmla="*/ 330926 h 1314995"/>
                <a:gd name="connsiteX4" fmla="*/ 792480 w 1654628"/>
                <a:gd name="connsiteY4" fmla="*/ 391886 h 1314995"/>
                <a:gd name="connsiteX5" fmla="*/ 1001485 w 1654628"/>
                <a:gd name="connsiteY5" fmla="*/ 348343 h 1314995"/>
                <a:gd name="connsiteX6" fmla="*/ 1184365 w 1654628"/>
                <a:gd name="connsiteY6" fmla="*/ 209006 h 1314995"/>
                <a:gd name="connsiteX7" fmla="*/ 1367245 w 1654628"/>
                <a:gd name="connsiteY7" fmla="*/ 78378 h 1314995"/>
                <a:gd name="connsiteX8" fmla="*/ 1532708 w 1654628"/>
                <a:gd name="connsiteY8" fmla="*/ 0 h 1314995"/>
                <a:gd name="connsiteX9" fmla="*/ 1654628 w 1654628"/>
                <a:gd name="connsiteY9" fmla="*/ 8709 h 1314995"/>
                <a:gd name="connsiteX10" fmla="*/ 1593668 w 1654628"/>
                <a:gd name="connsiteY10" fmla="*/ 95795 h 1314995"/>
                <a:gd name="connsiteX11" fmla="*/ 1410788 w 1654628"/>
                <a:gd name="connsiteY11" fmla="*/ 400595 h 1314995"/>
                <a:gd name="connsiteX12" fmla="*/ 1201782 w 1654628"/>
                <a:gd name="connsiteY12" fmla="*/ 513806 h 1314995"/>
                <a:gd name="connsiteX13" fmla="*/ 940525 w 1654628"/>
                <a:gd name="connsiteY13" fmla="*/ 531223 h 1314995"/>
                <a:gd name="connsiteX14" fmla="*/ 670560 w 1654628"/>
                <a:gd name="connsiteY14" fmla="*/ 609600 h 1314995"/>
                <a:gd name="connsiteX15" fmla="*/ 644434 w 1654628"/>
                <a:gd name="connsiteY15" fmla="*/ 740229 h 1314995"/>
                <a:gd name="connsiteX16" fmla="*/ 714102 w 1654628"/>
                <a:gd name="connsiteY16" fmla="*/ 914400 h 1314995"/>
                <a:gd name="connsiteX17" fmla="*/ 679268 w 1654628"/>
                <a:gd name="connsiteY17" fmla="*/ 1132115 h 1314995"/>
                <a:gd name="connsiteX18" fmla="*/ 627017 w 1654628"/>
                <a:gd name="connsiteY18" fmla="*/ 1271452 h 1314995"/>
                <a:gd name="connsiteX19" fmla="*/ 557348 w 1654628"/>
                <a:gd name="connsiteY19" fmla="*/ 1314995 h 1314995"/>
                <a:gd name="connsiteX0" fmla="*/ 0 w 1654628"/>
                <a:gd name="connsiteY0" fmla="*/ 217715 h 1314995"/>
                <a:gd name="connsiteX1" fmla="*/ 269965 w 1654628"/>
                <a:gd name="connsiteY1" fmla="*/ 156755 h 1314995"/>
                <a:gd name="connsiteX2" fmla="*/ 487680 w 1654628"/>
                <a:gd name="connsiteY2" fmla="*/ 191589 h 1314995"/>
                <a:gd name="connsiteX3" fmla="*/ 653142 w 1654628"/>
                <a:gd name="connsiteY3" fmla="*/ 330926 h 1314995"/>
                <a:gd name="connsiteX4" fmla="*/ 792480 w 1654628"/>
                <a:gd name="connsiteY4" fmla="*/ 391886 h 1314995"/>
                <a:gd name="connsiteX5" fmla="*/ 1001485 w 1654628"/>
                <a:gd name="connsiteY5" fmla="*/ 348343 h 1314995"/>
                <a:gd name="connsiteX6" fmla="*/ 1184365 w 1654628"/>
                <a:gd name="connsiteY6" fmla="*/ 209006 h 1314995"/>
                <a:gd name="connsiteX7" fmla="*/ 1367245 w 1654628"/>
                <a:gd name="connsiteY7" fmla="*/ 78378 h 1314995"/>
                <a:gd name="connsiteX8" fmla="*/ 1480457 w 1654628"/>
                <a:gd name="connsiteY8" fmla="*/ 0 h 1314995"/>
                <a:gd name="connsiteX9" fmla="*/ 1654628 w 1654628"/>
                <a:gd name="connsiteY9" fmla="*/ 8709 h 1314995"/>
                <a:gd name="connsiteX10" fmla="*/ 1593668 w 1654628"/>
                <a:gd name="connsiteY10" fmla="*/ 95795 h 1314995"/>
                <a:gd name="connsiteX11" fmla="*/ 1410788 w 1654628"/>
                <a:gd name="connsiteY11" fmla="*/ 400595 h 1314995"/>
                <a:gd name="connsiteX12" fmla="*/ 1201782 w 1654628"/>
                <a:gd name="connsiteY12" fmla="*/ 513806 h 1314995"/>
                <a:gd name="connsiteX13" fmla="*/ 940525 w 1654628"/>
                <a:gd name="connsiteY13" fmla="*/ 531223 h 1314995"/>
                <a:gd name="connsiteX14" fmla="*/ 670560 w 1654628"/>
                <a:gd name="connsiteY14" fmla="*/ 609600 h 1314995"/>
                <a:gd name="connsiteX15" fmla="*/ 644434 w 1654628"/>
                <a:gd name="connsiteY15" fmla="*/ 740229 h 1314995"/>
                <a:gd name="connsiteX16" fmla="*/ 714102 w 1654628"/>
                <a:gd name="connsiteY16" fmla="*/ 914400 h 1314995"/>
                <a:gd name="connsiteX17" fmla="*/ 679268 w 1654628"/>
                <a:gd name="connsiteY17" fmla="*/ 1132115 h 1314995"/>
                <a:gd name="connsiteX18" fmla="*/ 627017 w 1654628"/>
                <a:gd name="connsiteY18" fmla="*/ 1271452 h 1314995"/>
                <a:gd name="connsiteX19" fmla="*/ 557348 w 1654628"/>
                <a:gd name="connsiteY19" fmla="*/ 1314995 h 1314995"/>
                <a:gd name="connsiteX0" fmla="*/ 0 w 1576251"/>
                <a:gd name="connsiteY0" fmla="*/ 174172 h 1314995"/>
                <a:gd name="connsiteX1" fmla="*/ 191588 w 1576251"/>
                <a:gd name="connsiteY1" fmla="*/ 156755 h 1314995"/>
                <a:gd name="connsiteX2" fmla="*/ 409303 w 1576251"/>
                <a:gd name="connsiteY2" fmla="*/ 191589 h 1314995"/>
                <a:gd name="connsiteX3" fmla="*/ 574765 w 1576251"/>
                <a:gd name="connsiteY3" fmla="*/ 330926 h 1314995"/>
                <a:gd name="connsiteX4" fmla="*/ 714103 w 1576251"/>
                <a:gd name="connsiteY4" fmla="*/ 391886 h 1314995"/>
                <a:gd name="connsiteX5" fmla="*/ 923108 w 1576251"/>
                <a:gd name="connsiteY5" fmla="*/ 348343 h 1314995"/>
                <a:gd name="connsiteX6" fmla="*/ 1105988 w 1576251"/>
                <a:gd name="connsiteY6" fmla="*/ 209006 h 1314995"/>
                <a:gd name="connsiteX7" fmla="*/ 1288868 w 1576251"/>
                <a:gd name="connsiteY7" fmla="*/ 78378 h 1314995"/>
                <a:gd name="connsiteX8" fmla="*/ 1402080 w 1576251"/>
                <a:gd name="connsiteY8" fmla="*/ 0 h 1314995"/>
                <a:gd name="connsiteX9" fmla="*/ 1576251 w 1576251"/>
                <a:gd name="connsiteY9" fmla="*/ 8709 h 1314995"/>
                <a:gd name="connsiteX10" fmla="*/ 1515291 w 1576251"/>
                <a:gd name="connsiteY10" fmla="*/ 95795 h 1314995"/>
                <a:gd name="connsiteX11" fmla="*/ 1332411 w 1576251"/>
                <a:gd name="connsiteY11" fmla="*/ 400595 h 1314995"/>
                <a:gd name="connsiteX12" fmla="*/ 1123405 w 1576251"/>
                <a:gd name="connsiteY12" fmla="*/ 513806 h 1314995"/>
                <a:gd name="connsiteX13" fmla="*/ 862148 w 1576251"/>
                <a:gd name="connsiteY13" fmla="*/ 531223 h 1314995"/>
                <a:gd name="connsiteX14" fmla="*/ 592183 w 1576251"/>
                <a:gd name="connsiteY14" fmla="*/ 609600 h 1314995"/>
                <a:gd name="connsiteX15" fmla="*/ 566057 w 1576251"/>
                <a:gd name="connsiteY15" fmla="*/ 740229 h 1314995"/>
                <a:gd name="connsiteX16" fmla="*/ 635725 w 1576251"/>
                <a:gd name="connsiteY16" fmla="*/ 914400 h 1314995"/>
                <a:gd name="connsiteX17" fmla="*/ 600891 w 1576251"/>
                <a:gd name="connsiteY17" fmla="*/ 1132115 h 1314995"/>
                <a:gd name="connsiteX18" fmla="*/ 548640 w 1576251"/>
                <a:gd name="connsiteY18" fmla="*/ 1271452 h 1314995"/>
                <a:gd name="connsiteX19" fmla="*/ 478971 w 1576251"/>
                <a:gd name="connsiteY19" fmla="*/ 1314995 h 1314995"/>
                <a:gd name="connsiteX0" fmla="*/ 52271 w 1628522"/>
                <a:gd name="connsiteY0" fmla="*/ 174172 h 1314995"/>
                <a:gd name="connsiteX1" fmla="*/ 243859 w 1628522"/>
                <a:gd name="connsiteY1" fmla="*/ 156755 h 1314995"/>
                <a:gd name="connsiteX2" fmla="*/ 461574 w 1628522"/>
                <a:gd name="connsiteY2" fmla="*/ 191589 h 1314995"/>
                <a:gd name="connsiteX3" fmla="*/ 627036 w 1628522"/>
                <a:gd name="connsiteY3" fmla="*/ 330926 h 1314995"/>
                <a:gd name="connsiteX4" fmla="*/ 766374 w 1628522"/>
                <a:gd name="connsiteY4" fmla="*/ 391886 h 1314995"/>
                <a:gd name="connsiteX5" fmla="*/ 975379 w 1628522"/>
                <a:gd name="connsiteY5" fmla="*/ 348343 h 1314995"/>
                <a:gd name="connsiteX6" fmla="*/ 1158259 w 1628522"/>
                <a:gd name="connsiteY6" fmla="*/ 209006 h 1314995"/>
                <a:gd name="connsiteX7" fmla="*/ 1341139 w 1628522"/>
                <a:gd name="connsiteY7" fmla="*/ 78378 h 1314995"/>
                <a:gd name="connsiteX8" fmla="*/ 1454351 w 1628522"/>
                <a:gd name="connsiteY8" fmla="*/ 0 h 1314995"/>
                <a:gd name="connsiteX9" fmla="*/ 1628522 w 1628522"/>
                <a:gd name="connsiteY9" fmla="*/ 8709 h 1314995"/>
                <a:gd name="connsiteX10" fmla="*/ 1567562 w 1628522"/>
                <a:gd name="connsiteY10" fmla="*/ 95795 h 1314995"/>
                <a:gd name="connsiteX11" fmla="*/ 1384682 w 1628522"/>
                <a:gd name="connsiteY11" fmla="*/ 400595 h 1314995"/>
                <a:gd name="connsiteX12" fmla="*/ 1175676 w 1628522"/>
                <a:gd name="connsiteY12" fmla="*/ 513806 h 1314995"/>
                <a:gd name="connsiteX13" fmla="*/ 914419 w 1628522"/>
                <a:gd name="connsiteY13" fmla="*/ 531223 h 1314995"/>
                <a:gd name="connsiteX14" fmla="*/ 644454 w 1628522"/>
                <a:gd name="connsiteY14" fmla="*/ 609600 h 1314995"/>
                <a:gd name="connsiteX15" fmla="*/ 618328 w 1628522"/>
                <a:gd name="connsiteY15" fmla="*/ 740229 h 1314995"/>
                <a:gd name="connsiteX16" fmla="*/ 687996 w 1628522"/>
                <a:gd name="connsiteY16" fmla="*/ 914400 h 1314995"/>
                <a:gd name="connsiteX17" fmla="*/ 653162 w 1628522"/>
                <a:gd name="connsiteY17" fmla="*/ 1132115 h 1314995"/>
                <a:gd name="connsiteX18" fmla="*/ 600911 w 1628522"/>
                <a:gd name="connsiteY18" fmla="*/ 1271452 h 1314995"/>
                <a:gd name="connsiteX19" fmla="*/ 531242 w 1628522"/>
                <a:gd name="connsiteY19" fmla="*/ 1314995 h 1314995"/>
                <a:gd name="connsiteX0" fmla="*/ 36599 w 1795730"/>
                <a:gd name="connsiteY0" fmla="*/ 304801 h 1314995"/>
                <a:gd name="connsiteX1" fmla="*/ 411067 w 1795730"/>
                <a:gd name="connsiteY1" fmla="*/ 156755 h 1314995"/>
                <a:gd name="connsiteX2" fmla="*/ 628782 w 1795730"/>
                <a:gd name="connsiteY2" fmla="*/ 191589 h 1314995"/>
                <a:gd name="connsiteX3" fmla="*/ 794244 w 1795730"/>
                <a:gd name="connsiteY3" fmla="*/ 330926 h 1314995"/>
                <a:gd name="connsiteX4" fmla="*/ 933582 w 1795730"/>
                <a:gd name="connsiteY4" fmla="*/ 391886 h 1314995"/>
                <a:gd name="connsiteX5" fmla="*/ 1142587 w 1795730"/>
                <a:gd name="connsiteY5" fmla="*/ 348343 h 1314995"/>
                <a:gd name="connsiteX6" fmla="*/ 1325467 w 1795730"/>
                <a:gd name="connsiteY6" fmla="*/ 209006 h 1314995"/>
                <a:gd name="connsiteX7" fmla="*/ 1508347 w 1795730"/>
                <a:gd name="connsiteY7" fmla="*/ 78378 h 1314995"/>
                <a:gd name="connsiteX8" fmla="*/ 1621559 w 1795730"/>
                <a:gd name="connsiteY8" fmla="*/ 0 h 1314995"/>
                <a:gd name="connsiteX9" fmla="*/ 1795730 w 1795730"/>
                <a:gd name="connsiteY9" fmla="*/ 8709 h 1314995"/>
                <a:gd name="connsiteX10" fmla="*/ 1734770 w 1795730"/>
                <a:gd name="connsiteY10" fmla="*/ 95795 h 1314995"/>
                <a:gd name="connsiteX11" fmla="*/ 1551890 w 1795730"/>
                <a:gd name="connsiteY11" fmla="*/ 400595 h 1314995"/>
                <a:gd name="connsiteX12" fmla="*/ 1342884 w 1795730"/>
                <a:gd name="connsiteY12" fmla="*/ 513806 h 1314995"/>
                <a:gd name="connsiteX13" fmla="*/ 1081627 w 1795730"/>
                <a:gd name="connsiteY13" fmla="*/ 531223 h 1314995"/>
                <a:gd name="connsiteX14" fmla="*/ 811662 w 1795730"/>
                <a:gd name="connsiteY14" fmla="*/ 609600 h 1314995"/>
                <a:gd name="connsiteX15" fmla="*/ 785536 w 1795730"/>
                <a:gd name="connsiteY15" fmla="*/ 740229 h 1314995"/>
                <a:gd name="connsiteX16" fmla="*/ 855204 w 1795730"/>
                <a:gd name="connsiteY16" fmla="*/ 914400 h 1314995"/>
                <a:gd name="connsiteX17" fmla="*/ 820370 w 1795730"/>
                <a:gd name="connsiteY17" fmla="*/ 1132115 h 1314995"/>
                <a:gd name="connsiteX18" fmla="*/ 768119 w 1795730"/>
                <a:gd name="connsiteY18" fmla="*/ 1271452 h 1314995"/>
                <a:gd name="connsiteX19" fmla="*/ 698450 w 1795730"/>
                <a:gd name="connsiteY19" fmla="*/ 1314995 h 131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5730" h="1314995">
                  <a:moveTo>
                    <a:pt x="36599" y="304801"/>
                  </a:moveTo>
                  <a:cubicBezTo>
                    <a:pt x="-134669" y="333829"/>
                    <a:pt x="347204" y="162561"/>
                    <a:pt x="411067" y="156755"/>
                  </a:cubicBezTo>
                  <a:lnTo>
                    <a:pt x="628782" y="191589"/>
                  </a:lnTo>
                  <a:lnTo>
                    <a:pt x="794244" y="330926"/>
                  </a:lnTo>
                  <a:lnTo>
                    <a:pt x="933582" y="391886"/>
                  </a:lnTo>
                  <a:lnTo>
                    <a:pt x="1142587" y="348343"/>
                  </a:lnTo>
                  <a:lnTo>
                    <a:pt x="1325467" y="209006"/>
                  </a:lnTo>
                  <a:lnTo>
                    <a:pt x="1508347" y="78378"/>
                  </a:lnTo>
                  <a:lnTo>
                    <a:pt x="1621559" y="0"/>
                  </a:lnTo>
                  <a:lnTo>
                    <a:pt x="1795730" y="8709"/>
                  </a:lnTo>
                  <a:lnTo>
                    <a:pt x="1734770" y="95795"/>
                  </a:lnTo>
                  <a:lnTo>
                    <a:pt x="1551890" y="400595"/>
                  </a:lnTo>
                  <a:lnTo>
                    <a:pt x="1342884" y="513806"/>
                  </a:lnTo>
                  <a:lnTo>
                    <a:pt x="1081627" y="531223"/>
                  </a:lnTo>
                  <a:lnTo>
                    <a:pt x="811662" y="609600"/>
                  </a:lnTo>
                  <a:lnTo>
                    <a:pt x="785536" y="740229"/>
                  </a:lnTo>
                  <a:lnTo>
                    <a:pt x="855204" y="914400"/>
                  </a:lnTo>
                  <a:lnTo>
                    <a:pt x="820370" y="1132115"/>
                  </a:lnTo>
                  <a:lnTo>
                    <a:pt x="768119" y="1271452"/>
                  </a:lnTo>
                  <a:lnTo>
                    <a:pt x="698450" y="1314995"/>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A58322C-5656-7717-49D2-7EBE2F1AD97F}"/>
                </a:ext>
              </a:extLst>
            </p:cNvPr>
            <p:cNvSpPr/>
            <p:nvPr/>
          </p:nvSpPr>
          <p:spPr>
            <a:xfrm>
              <a:off x="2211978" y="3934122"/>
              <a:ext cx="513806" cy="907844"/>
            </a:xfrm>
            <a:custGeom>
              <a:avLst/>
              <a:gdLst>
                <a:gd name="connsiteX0" fmla="*/ 348343 w 505097"/>
                <a:gd name="connsiteY0" fmla="*/ 0 h 827315"/>
                <a:gd name="connsiteX1" fmla="*/ 174172 w 505097"/>
                <a:gd name="connsiteY1" fmla="*/ 296092 h 827315"/>
                <a:gd name="connsiteX2" fmla="*/ 52252 w 505097"/>
                <a:gd name="connsiteY2" fmla="*/ 531223 h 827315"/>
                <a:gd name="connsiteX3" fmla="*/ 0 w 505097"/>
                <a:gd name="connsiteY3" fmla="*/ 757646 h 827315"/>
                <a:gd name="connsiteX4" fmla="*/ 8709 w 505097"/>
                <a:gd name="connsiteY4" fmla="*/ 809898 h 827315"/>
                <a:gd name="connsiteX5" fmla="*/ 174172 w 505097"/>
                <a:gd name="connsiteY5" fmla="*/ 827315 h 827315"/>
                <a:gd name="connsiteX6" fmla="*/ 261257 w 505097"/>
                <a:gd name="connsiteY6" fmla="*/ 609600 h 827315"/>
                <a:gd name="connsiteX7" fmla="*/ 339634 w 505097"/>
                <a:gd name="connsiteY7" fmla="*/ 339635 h 827315"/>
                <a:gd name="connsiteX8" fmla="*/ 461554 w 505097"/>
                <a:gd name="connsiteY8" fmla="*/ 148046 h 827315"/>
                <a:gd name="connsiteX9" fmla="*/ 505097 w 505097"/>
                <a:gd name="connsiteY9" fmla="*/ 95795 h 827315"/>
                <a:gd name="connsiteX10" fmla="*/ 461554 w 505097"/>
                <a:gd name="connsiteY10" fmla="*/ 0 h 827315"/>
                <a:gd name="connsiteX0" fmla="*/ 348343 w 505097"/>
                <a:gd name="connsiteY0" fmla="*/ 43543 h 870858"/>
                <a:gd name="connsiteX1" fmla="*/ 174172 w 505097"/>
                <a:gd name="connsiteY1" fmla="*/ 339635 h 870858"/>
                <a:gd name="connsiteX2" fmla="*/ 52252 w 505097"/>
                <a:gd name="connsiteY2" fmla="*/ 574766 h 870858"/>
                <a:gd name="connsiteX3" fmla="*/ 0 w 505097"/>
                <a:gd name="connsiteY3" fmla="*/ 801189 h 870858"/>
                <a:gd name="connsiteX4" fmla="*/ 8709 w 505097"/>
                <a:gd name="connsiteY4" fmla="*/ 853441 h 870858"/>
                <a:gd name="connsiteX5" fmla="*/ 174172 w 505097"/>
                <a:gd name="connsiteY5" fmla="*/ 870858 h 870858"/>
                <a:gd name="connsiteX6" fmla="*/ 261257 w 505097"/>
                <a:gd name="connsiteY6" fmla="*/ 653143 h 870858"/>
                <a:gd name="connsiteX7" fmla="*/ 339634 w 505097"/>
                <a:gd name="connsiteY7" fmla="*/ 383178 h 870858"/>
                <a:gd name="connsiteX8" fmla="*/ 461554 w 505097"/>
                <a:gd name="connsiteY8" fmla="*/ 191589 h 870858"/>
                <a:gd name="connsiteX9" fmla="*/ 505097 w 505097"/>
                <a:gd name="connsiteY9" fmla="*/ 139338 h 870858"/>
                <a:gd name="connsiteX10" fmla="*/ 418011 w 505097"/>
                <a:gd name="connsiteY10" fmla="*/ 0 h 870858"/>
                <a:gd name="connsiteX0" fmla="*/ 348343 w 505097"/>
                <a:gd name="connsiteY0" fmla="*/ 34834 h 862149"/>
                <a:gd name="connsiteX1" fmla="*/ 174172 w 505097"/>
                <a:gd name="connsiteY1" fmla="*/ 330926 h 862149"/>
                <a:gd name="connsiteX2" fmla="*/ 52252 w 505097"/>
                <a:gd name="connsiteY2" fmla="*/ 566057 h 862149"/>
                <a:gd name="connsiteX3" fmla="*/ 0 w 505097"/>
                <a:gd name="connsiteY3" fmla="*/ 792480 h 862149"/>
                <a:gd name="connsiteX4" fmla="*/ 8709 w 505097"/>
                <a:gd name="connsiteY4" fmla="*/ 844732 h 862149"/>
                <a:gd name="connsiteX5" fmla="*/ 174172 w 505097"/>
                <a:gd name="connsiteY5" fmla="*/ 862149 h 862149"/>
                <a:gd name="connsiteX6" fmla="*/ 261257 w 505097"/>
                <a:gd name="connsiteY6" fmla="*/ 644434 h 862149"/>
                <a:gd name="connsiteX7" fmla="*/ 339634 w 505097"/>
                <a:gd name="connsiteY7" fmla="*/ 374469 h 862149"/>
                <a:gd name="connsiteX8" fmla="*/ 461554 w 505097"/>
                <a:gd name="connsiteY8" fmla="*/ 182880 h 862149"/>
                <a:gd name="connsiteX9" fmla="*/ 505097 w 505097"/>
                <a:gd name="connsiteY9" fmla="*/ 130629 h 862149"/>
                <a:gd name="connsiteX10" fmla="*/ 322217 w 505097"/>
                <a:gd name="connsiteY10" fmla="*/ 0 h 862149"/>
                <a:gd name="connsiteX0" fmla="*/ 348343 w 548640"/>
                <a:gd name="connsiteY0" fmla="*/ 34834 h 862149"/>
                <a:gd name="connsiteX1" fmla="*/ 174172 w 548640"/>
                <a:gd name="connsiteY1" fmla="*/ 330926 h 862149"/>
                <a:gd name="connsiteX2" fmla="*/ 52252 w 548640"/>
                <a:gd name="connsiteY2" fmla="*/ 566057 h 862149"/>
                <a:gd name="connsiteX3" fmla="*/ 0 w 548640"/>
                <a:gd name="connsiteY3" fmla="*/ 792480 h 862149"/>
                <a:gd name="connsiteX4" fmla="*/ 8709 w 548640"/>
                <a:gd name="connsiteY4" fmla="*/ 844732 h 862149"/>
                <a:gd name="connsiteX5" fmla="*/ 174172 w 548640"/>
                <a:gd name="connsiteY5" fmla="*/ 862149 h 862149"/>
                <a:gd name="connsiteX6" fmla="*/ 261257 w 548640"/>
                <a:gd name="connsiteY6" fmla="*/ 644434 h 862149"/>
                <a:gd name="connsiteX7" fmla="*/ 339634 w 548640"/>
                <a:gd name="connsiteY7" fmla="*/ 374469 h 862149"/>
                <a:gd name="connsiteX8" fmla="*/ 461554 w 548640"/>
                <a:gd name="connsiteY8" fmla="*/ 182880 h 862149"/>
                <a:gd name="connsiteX9" fmla="*/ 548640 w 548640"/>
                <a:gd name="connsiteY9" fmla="*/ 69669 h 862149"/>
                <a:gd name="connsiteX10" fmla="*/ 322217 w 548640"/>
                <a:gd name="connsiteY10" fmla="*/ 0 h 862149"/>
                <a:gd name="connsiteX0" fmla="*/ 348343 w 548640"/>
                <a:gd name="connsiteY0" fmla="*/ 78377 h 905692"/>
                <a:gd name="connsiteX1" fmla="*/ 174172 w 548640"/>
                <a:gd name="connsiteY1" fmla="*/ 374469 h 905692"/>
                <a:gd name="connsiteX2" fmla="*/ 52252 w 548640"/>
                <a:gd name="connsiteY2" fmla="*/ 609600 h 905692"/>
                <a:gd name="connsiteX3" fmla="*/ 0 w 548640"/>
                <a:gd name="connsiteY3" fmla="*/ 836023 h 905692"/>
                <a:gd name="connsiteX4" fmla="*/ 8709 w 548640"/>
                <a:gd name="connsiteY4" fmla="*/ 888275 h 905692"/>
                <a:gd name="connsiteX5" fmla="*/ 174172 w 548640"/>
                <a:gd name="connsiteY5" fmla="*/ 905692 h 905692"/>
                <a:gd name="connsiteX6" fmla="*/ 261257 w 548640"/>
                <a:gd name="connsiteY6" fmla="*/ 687977 h 905692"/>
                <a:gd name="connsiteX7" fmla="*/ 339634 w 548640"/>
                <a:gd name="connsiteY7" fmla="*/ 418012 h 905692"/>
                <a:gd name="connsiteX8" fmla="*/ 461554 w 548640"/>
                <a:gd name="connsiteY8" fmla="*/ 226423 h 905692"/>
                <a:gd name="connsiteX9" fmla="*/ 548640 w 548640"/>
                <a:gd name="connsiteY9" fmla="*/ 113212 h 905692"/>
                <a:gd name="connsiteX10" fmla="*/ 400595 w 548640"/>
                <a:gd name="connsiteY10" fmla="*/ 0 h 905692"/>
                <a:gd name="connsiteX0" fmla="*/ 348343 w 548640"/>
                <a:gd name="connsiteY0" fmla="*/ 84628 h 911943"/>
                <a:gd name="connsiteX1" fmla="*/ 174172 w 548640"/>
                <a:gd name="connsiteY1" fmla="*/ 380720 h 911943"/>
                <a:gd name="connsiteX2" fmla="*/ 52252 w 548640"/>
                <a:gd name="connsiteY2" fmla="*/ 615851 h 911943"/>
                <a:gd name="connsiteX3" fmla="*/ 0 w 548640"/>
                <a:gd name="connsiteY3" fmla="*/ 842274 h 911943"/>
                <a:gd name="connsiteX4" fmla="*/ 8709 w 548640"/>
                <a:gd name="connsiteY4" fmla="*/ 894526 h 911943"/>
                <a:gd name="connsiteX5" fmla="*/ 174172 w 548640"/>
                <a:gd name="connsiteY5" fmla="*/ 911943 h 911943"/>
                <a:gd name="connsiteX6" fmla="*/ 261257 w 548640"/>
                <a:gd name="connsiteY6" fmla="*/ 694228 h 911943"/>
                <a:gd name="connsiteX7" fmla="*/ 339634 w 548640"/>
                <a:gd name="connsiteY7" fmla="*/ 424263 h 911943"/>
                <a:gd name="connsiteX8" fmla="*/ 461554 w 548640"/>
                <a:gd name="connsiteY8" fmla="*/ 232674 h 911943"/>
                <a:gd name="connsiteX9" fmla="*/ 548640 w 548640"/>
                <a:gd name="connsiteY9" fmla="*/ 119463 h 911943"/>
                <a:gd name="connsiteX10" fmla="*/ 400595 w 548640"/>
                <a:gd name="connsiteY10" fmla="*/ 6251 h 911943"/>
                <a:gd name="connsiteX11" fmla="*/ 418011 w 548640"/>
                <a:gd name="connsiteY11" fmla="*/ 14960 h 911943"/>
                <a:gd name="connsiteX0" fmla="*/ 348343 w 548640"/>
                <a:gd name="connsiteY0" fmla="*/ 80722 h 908037"/>
                <a:gd name="connsiteX1" fmla="*/ 174172 w 548640"/>
                <a:gd name="connsiteY1" fmla="*/ 376814 h 908037"/>
                <a:gd name="connsiteX2" fmla="*/ 52252 w 548640"/>
                <a:gd name="connsiteY2" fmla="*/ 611945 h 908037"/>
                <a:gd name="connsiteX3" fmla="*/ 0 w 548640"/>
                <a:gd name="connsiteY3" fmla="*/ 838368 h 908037"/>
                <a:gd name="connsiteX4" fmla="*/ 8709 w 548640"/>
                <a:gd name="connsiteY4" fmla="*/ 890620 h 908037"/>
                <a:gd name="connsiteX5" fmla="*/ 174172 w 548640"/>
                <a:gd name="connsiteY5" fmla="*/ 908037 h 908037"/>
                <a:gd name="connsiteX6" fmla="*/ 261257 w 548640"/>
                <a:gd name="connsiteY6" fmla="*/ 690322 h 908037"/>
                <a:gd name="connsiteX7" fmla="*/ 339634 w 548640"/>
                <a:gd name="connsiteY7" fmla="*/ 420357 h 908037"/>
                <a:gd name="connsiteX8" fmla="*/ 461554 w 548640"/>
                <a:gd name="connsiteY8" fmla="*/ 228768 h 908037"/>
                <a:gd name="connsiteX9" fmla="*/ 548640 w 548640"/>
                <a:gd name="connsiteY9" fmla="*/ 115557 h 908037"/>
                <a:gd name="connsiteX10" fmla="*/ 400595 w 548640"/>
                <a:gd name="connsiteY10" fmla="*/ 2345 h 908037"/>
                <a:gd name="connsiteX11" fmla="*/ 383177 w 548640"/>
                <a:gd name="connsiteY11" fmla="*/ 72014 h 908037"/>
                <a:gd name="connsiteX0" fmla="*/ 348343 w 548640"/>
                <a:gd name="connsiteY0" fmla="*/ 80722 h 908037"/>
                <a:gd name="connsiteX1" fmla="*/ 174172 w 548640"/>
                <a:gd name="connsiteY1" fmla="*/ 376814 h 908037"/>
                <a:gd name="connsiteX2" fmla="*/ 52252 w 548640"/>
                <a:gd name="connsiteY2" fmla="*/ 611945 h 908037"/>
                <a:gd name="connsiteX3" fmla="*/ 0 w 548640"/>
                <a:gd name="connsiteY3" fmla="*/ 838368 h 908037"/>
                <a:gd name="connsiteX4" fmla="*/ 8709 w 548640"/>
                <a:gd name="connsiteY4" fmla="*/ 890620 h 908037"/>
                <a:gd name="connsiteX5" fmla="*/ 174172 w 548640"/>
                <a:gd name="connsiteY5" fmla="*/ 908037 h 908037"/>
                <a:gd name="connsiteX6" fmla="*/ 261257 w 548640"/>
                <a:gd name="connsiteY6" fmla="*/ 690322 h 908037"/>
                <a:gd name="connsiteX7" fmla="*/ 339634 w 548640"/>
                <a:gd name="connsiteY7" fmla="*/ 420357 h 908037"/>
                <a:gd name="connsiteX8" fmla="*/ 461554 w 548640"/>
                <a:gd name="connsiteY8" fmla="*/ 228768 h 908037"/>
                <a:gd name="connsiteX9" fmla="*/ 548640 w 548640"/>
                <a:gd name="connsiteY9" fmla="*/ 115557 h 908037"/>
                <a:gd name="connsiteX10" fmla="*/ 400595 w 548640"/>
                <a:gd name="connsiteY10" fmla="*/ 2345 h 908037"/>
                <a:gd name="connsiteX11" fmla="*/ 313509 w 548640"/>
                <a:gd name="connsiteY11" fmla="*/ 72014 h 908037"/>
                <a:gd name="connsiteX0" fmla="*/ 348343 w 548640"/>
                <a:gd name="connsiteY0" fmla="*/ 80529 h 907844"/>
                <a:gd name="connsiteX1" fmla="*/ 174172 w 548640"/>
                <a:gd name="connsiteY1" fmla="*/ 376621 h 907844"/>
                <a:gd name="connsiteX2" fmla="*/ 52252 w 548640"/>
                <a:gd name="connsiteY2" fmla="*/ 611752 h 907844"/>
                <a:gd name="connsiteX3" fmla="*/ 0 w 548640"/>
                <a:gd name="connsiteY3" fmla="*/ 838175 h 907844"/>
                <a:gd name="connsiteX4" fmla="*/ 8709 w 548640"/>
                <a:gd name="connsiteY4" fmla="*/ 890427 h 907844"/>
                <a:gd name="connsiteX5" fmla="*/ 174172 w 548640"/>
                <a:gd name="connsiteY5" fmla="*/ 907844 h 907844"/>
                <a:gd name="connsiteX6" fmla="*/ 261257 w 548640"/>
                <a:gd name="connsiteY6" fmla="*/ 690129 h 907844"/>
                <a:gd name="connsiteX7" fmla="*/ 339634 w 548640"/>
                <a:gd name="connsiteY7" fmla="*/ 420164 h 907844"/>
                <a:gd name="connsiteX8" fmla="*/ 461554 w 548640"/>
                <a:gd name="connsiteY8" fmla="*/ 228575 h 907844"/>
                <a:gd name="connsiteX9" fmla="*/ 548640 w 548640"/>
                <a:gd name="connsiteY9" fmla="*/ 115364 h 907844"/>
                <a:gd name="connsiteX10" fmla="*/ 400595 w 548640"/>
                <a:gd name="connsiteY10" fmla="*/ 2152 h 907844"/>
                <a:gd name="connsiteX11" fmla="*/ 348343 w 548640"/>
                <a:gd name="connsiteY11" fmla="*/ 80529 h 907844"/>
                <a:gd name="connsiteX0" fmla="*/ 348343 w 513806"/>
                <a:gd name="connsiteY0" fmla="*/ 80529 h 907844"/>
                <a:gd name="connsiteX1" fmla="*/ 174172 w 513806"/>
                <a:gd name="connsiteY1" fmla="*/ 376621 h 907844"/>
                <a:gd name="connsiteX2" fmla="*/ 52252 w 513806"/>
                <a:gd name="connsiteY2" fmla="*/ 611752 h 907844"/>
                <a:gd name="connsiteX3" fmla="*/ 0 w 513806"/>
                <a:gd name="connsiteY3" fmla="*/ 838175 h 907844"/>
                <a:gd name="connsiteX4" fmla="*/ 8709 w 513806"/>
                <a:gd name="connsiteY4" fmla="*/ 890427 h 907844"/>
                <a:gd name="connsiteX5" fmla="*/ 174172 w 513806"/>
                <a:gd name="connsiteY5" fmla="*/ 907844 h 907844"/>
                <a:gd name="connsiteX6" fmla="*/ 261257 w 513806"/>
                <a:gd name="connsiteY6" fmla="*/ 690129 h 907844"/>
                <a:gd name="connsiteX7" fmla="*/ 339634 w 513806"/>
                <a:gd name="connsiteY7" fmla="*/ 420164 h 907844"/>
                <a:gd name="connsiteX8" fmla="*/ 461554 w 513806"/>
                <a:gd name="connsiteY8" fmla="*/ 228575 h 907844"/>
                <a:gd name="connsiteX9" fmla="*/ 513806 w 513806"/>
                <a:gd name="connsiteY9" fmla="*/ 141490 h 907844"/>
                <a:gd name="connsiteX10" fmla="*/ 400595 w 513806"/>
                <a:gd name="connsiteY10" fmla="*/ 2152 h 907844"/>
                <a:gd name="connsiteX11" fmla="*/ 348343 w 513806"/>
                <a:gd name="connsiteY11" fmla="*/ 80529 h 90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3806" h="907844">
                  <a:moveTo>
                    <a:pt x="348343" y="80529"/>
                  </a:moveTo>
                  <a:lnTo>
                    <a:pt x="174172" y="376621"/>
                  </a:lnTo>
                  <a:lnTo>
                    <a:pt x="52252" y="611752"/>
                  </a:lnTo>
                  <a:lnTo>
                    <a:pt x="0" y="838175"/>
                  </a:lnTo>
                  <a:lnTo>
                    <a:pt x="8709" y="890427"/>
                  </a:lnTo>
                  <a:lnTo>
                    <a:pt x="174172" y="907844"/>
                  </a:lnTo>
                  <a:lnTo>
                    <a:pt x="261257" y="690129"/>
                  </a:lnTo>
                  <a:lnTo>
                    <a:pt x="339634" y="420164"/>
                  </a:lnTo>
                  <a:lnTo>
                    <a:pt x="461554" y="228575"/>
                  </a:lnTo>
                  <a:lnTo>
                    <a:pt x="513806" y="141490"/>
                  </a:lnTo>
                  <a:cubicBezTo>
                    <a:pt x="499292" y="109558"/>
                    <a:pt x="415109" y="34084"/>
                    <a:pt x="400595" y="2152"/>
                  </a:cubicBezTo>
                  <a:cubicBezTo>
                    <a:pt x="378824" y="-15265"/>
                    <a:pt x="344715" y="78715"/>
                    <a:pt x="348343" y="80529"/>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1C22EB87-39B6-7DA1-675C-88925CAD8F1B}"/>
                </a:ext>
              </a:extLst>
            </p:cNvPr>
            <p:cNvSpPr/>
            <p:nvPr/>
          </p:nvSpPr>
          <p:spPr>
            <a:xfrm>
              <a:off x="2671601" y="1863634"/>
              <a:ext cx="7404216" cy="2264229"/>
            </a:xfrm>
            <a:custGeom>
              <a:avLst/>
              <a:gdLst>
                <a:gd name="connsiteX0" fmla="*/ 0 w 7393577"/>
                <a:gd name="connsiteY0" fmla="*/ 1985555 h 2264229"/>
                <a:gd name="connsiteX1" fmla="*/ 574766 w 7393577"/>
                <a:gd name="connsiteY1" fmla="*/ 1985555 h 2264229"/>
                <a:gd name="connsiteX2" fmla="*/ 1027611 w 7393577"/>
                <a:gd name="connsiteY2" fmla="*/ 1976846 h 2264229"/>
                <a:gd name="connsiteX3" fmla="*/ 1402080 w 7393577"/>
                <a:gd name="connsiteY3" fmla="*/ 1950720 h 2264229"/>
                <a:gd name="connsiteX4" fmla="*/ 1924594 w 7393577"/>
                <a:gd name="connsiteY4" fmla="*/ 1663337 h 2264229"/>
                <a:gd name="connsiteX5" fmla="*/ 2255520 w 7393577"/>
                <a:gd name="connsiteY5" fmla="*/ 1262743 h 2264229"/>
                <a:gd name="connsiteX6" fmla="*/ 2569029 w 7393577"/>
                <a:gd name="connsiteY6" fmla="*/ 1045029 h 2264229"/>
                <a:gd name="connsiteX7" fmla="*/ 2734491 w 7393577"/>
                <a:gd name="connsiteY7" fmla="*/ 827315 h 2264229"/>
                <a:gd name="connsiteX8" fmla="*/ 2778034 w 7393577"/>
                <a:gd name="connsiteY8" fmla="*/ 670560 h 2264229"/>
                <a:gd name="connsiteX9" fmla="*/ 3030583 w 7393577"/>
                <a:gd name="connsiteY9" fmla="*/ 740229 h 2264229"/>
                <a:gd name="connsiteX10" fmla="*/ 3466011 w 7393577"/>
                <a:gd name="connsiteY10" fmla="*/ 478972 h 2264229"/>
                <a:gd name="connsiteX11" fmla="*/ 3962400 w 7393577"/>
                <a:gd name="connsiteY11" fmla="*/ 252549 h 2264229"/>
                <a:gd name="connsiteX12" fmla="*/ 4223657 w 7393577"/>
                <a:gd name="connsiteY12" fmla="*/ 0 h 2264229"/>
                <a:gd name="connsiteX13" fmla="*/ 4354286 w 7393577"/>
                <a:gd name="connsiteY13" fmla="*/ 0 h 2264229"/>
                <a:gd name="connsiteX14" fmla="*/ 4606834 w 7393577"/>
                <a:gd name="connsiteY14" fmla="*/ 235132 h 2264229"/>
                <a:gd name="connsiteX15" fmla="*/ 4824549 w 7393577"/>
                <a:gd name="connsiteY15" fmla="*/ 478972 h 2264229"/>
                <a:gd name="connsiteX16" fmla="*/ 5059680 w 7393577"/>
                <a:gd name="connsiteY16" fmla="*/ 618309 h 2264229"/>
                <a:gd name="connsiteX17" fmla="*/ 5225143 w 7393577"/>
                <a:gd name="connsiteY17" fmla="*/ 705395 h 2264229"/>
                <a:gd name="connsiteX18" fmla="*/ 5242560 w 7393577"/>
                <a:gd name="connsiteY18" fmla="*/ 827315 h 2264229"/>
                <a:gd name="connsiteX19" fmla="*/ 5294811 w 7393577"/>
                <a:gd name="connsiteY19" fmla="*/ 905692 h 2264229"/>
                <a:gd name="connsiteX20" fmla="*/ 5434149 w 7393577"/>
                <a:gd name="connsiteY20" fmla="*/ 966652 h 2264229"/>
                <a:gd name="connsiteX21" fmla="*/ 5721531 w 7393577"/>
                <a:gd name="connsiteY21" fmla="*/ 992777 h 2264229"/>
                <a:gd name="connsiteX22" fmla="*/ 6026331 w 7393577"/>
                <a:gd name="connsiteY22" fmla="*/ 862149 h 2264229"/>
                <a:gd name="connsiteX23" fmla="*/ 6470469 w 7393577"/>
                <a:gd name="connsiteY23" fmla="*/ 870857 h 2264229"/>
                <a:gd name="connsiteX24" fmla="*/ 6696891 w 7393577"/>
                <a:gd name="connsiteY24" fmla="*/ 896983 h 2264229"/>
                <a:gd name="connsiteX25" fmla="*/ 7027817 w 7393577"/>
                <a:gd name="connsiteY25" fmla="*/ 635726 h 2264229"/>
                <a:gd name="connsiteX26" fmla="*/ 7071360 w 7393577"/>
                <a:gd name="connsiteY26" fmla="*/ 470263 h 2264229"/>
                <a:gd name="connsiteX27" fmla="*/ 6958149 w 7393577"/>
                <a:gd name="connsiteY27" fmla="*/ 313509 h 2264229"/>
                <a:gd name="connsiteX28" fmla="*/ 6905897 w 7393577"/>
                <a:gd name="connsiteY28" fmla="*/ 191589 h 2264229"/>
                <a:gd name="connsiteX29" fmla="*/ 7271657 w 7393577"/>
                <a:gd name="connsiteY29" fmla="*/ 339635 h 2264229"/>
                <a:gd name="connsiteX30" fmla="*/ 7297783 w 7393577"/>
                <a:gd name="connsiteY30" fmla="*/ 418012 h 2264229"/>
                <a:gd name="connsiteX31" fmla="*/ 7175863 w 7393577"/>
                <a:gd name="connsiteY31" fmla="*/ 600892 h 2264229"/>
                <a:gd name="connsiteX32" fmla="*/ 7341326 w 7393577"/>
                <a:gd name="connsiteY32" fmla="*/ 792480 h 2264229"/>
                <a:gd name="connsiteX33" fmla="*/ 7358743 w 7393577"/>
                <a:gd name="connsiteY33" fmla="*/ 1001486 h 2264229"/>
                <a:gd name="connsiteX34" fmla="*/ 7393577 w 7393577"/>
                <a:gd name="connsiteY34" fmla="*/ 1219200 h 2264229"/>
                <a:gd name="connsiteX35" fmla="*/ 7315200 w 7393577"/>
                <a:gd name="connsiteY35" fmla="*/ 1349829 h 2264229"/>
                <a:gd name="connsiteX36" fmla="*/ 7053943 w 7393577"/>
                <a:gd name="connsiteY36" fmla="*/ 1297577 h 2264229"/>
                <a:gd name="connsiteX37" fmla="*/ 6932023 w 7393577"/>
                <a:gd name="connsiteY37" fmla="*/ 1306286 h 2264229"/>
                <a:gd name="connsiteX38" fmla="*/ 6914606 w 7393577"/>
                <a:gd name="connsiteY38" fmla="*/ 1393372 h 2264229"/>
                <a:gd name="connsiteX39" fmla="*/ 6723017 w 7393577"/>
                <a:gd name="connsiteY39" fmla="*/ 1410789 h 2264229"/>
                <a:gd name="connsiteX40" fmla="*/ 6670766 w 7393577"/>
                <a:gd name="connsiteY40" fmla="*/ 1114697 h 2264229"/>
                <a:gd name="connsiteX41" fmla="*/ 6409509 w 7393577"/>
                <a:gd name="connsiteY41" fmla="*/ 1027612 h 2264229"/>
                <a:gd name="connsiteX42" fmla="*/ 6165669 w 7393577"/>
                <a:gd name="connsiteY42" fmla="*/ 984069 h 2264229"/>
                <a:gd name="connsiteX43" fmla="*/ 5826034 w 7393577"/>
                <a:gd name="connsiteY43" fmla="*/ 1140823 h 2264229"/>
                <a:gd name="connsiteX44" fmla="*/ 5521234 w 7393577"/>
                <a:gd name="connsiteY44" fmla="*/ 1149532 h 2264229"/>
                <a:gd name="connsiteX45" fmla="*/ 5233851 w 7393577"/>
                <a:gd name="connsiteY45" fmla="*/ 1071155 h 2264229"/>
                <a:gd name="connsiteX46" fmla="*/ 4972594 w 7393577"/>
                <a:gd name="connsiteY46" fmla="*/ 888275 h 2264229"/>
                <a:gd name="connsiteX47" fmla="*/ 4624251 w 7393577"/>
                <a:gd name="connsiteY47" fmla="*/ 627017 h 2264229"/>
                <a:gd name="connsiteX48" fmla="*/ 4380411 w 7393577"/>
                <a:gd name="connsiteY48" fmla="*/ 461555 h 2264229"/>
                <a:gd name="connsiteX49" fmla="*/ 4188823 w 7393577"/>
                <a:gd name="connsiteY49" fmla="*/ 409303 h 2264229"/>
                <a:gd name="connsiteX50" fmla="*/ 3840480 w 7393577"/>
                <a:gd name="connsiteY50" fmla="*/ 452846 h 2264229"/>
                <a:gd name="connsiteX51" fmla="*/ 3579223 w 7393577"/>
                <a:gd name="connsiteY51" fmla="*/ 722812 h 2264229"/>
                <a:gd name="connsiteX52" fmla="*/ 3126377 w 7393577"/>
                <a:gd name="connsiteY52" fmla="*/ 905692 h 2264229"/>
                <a:gd name="connsiteX53" fmla="*/ 2847703 w 7393577"/>
                <a:gd name="connsiteY53" fmla="*/ 1079863 h 2264229"/>
                <a:gd name="connsiteX54" fmla="*/ 2577737 w 7393577"/>
                <a:gd name="connsiteY54" fmla="*/ 1306286 h 2264229"/>
                <a:gd name="connsiteX55" fmla="*/ 2420983 w 7393577"/>
                <a:gd name="connsiteY55" fmla="*/ 1524000 h 2264229"/>
                <a:gd name="connsiteX56" fmla="*/ 2386149 w 7393577"/>
                <a:gd name="connsiteY56" fmla="*/ 1706880 h 2264229"/>
                <a:gd name="connsiteX57" fmla="*/ 2151017 w 7393577"/>
                <a:gd name="connsiteY57" fmla="*/ 1793966 h 2264229"/>
                <a:gd name="connsiteX58" fmla="*/ 2037806 w 7393577"/>
                <a:gd name="connsiteY58" fmla="*/ 1959429 h 2264229"/>
                <a:gd name="connsiteX59" fmla="*/ 1898469 w 7393577"/>
                <a:gd name="connsiteY59" fmla="*/ 1985555 h 2264229"/>
                <a:gd name="connsiteX60" fmla="*/ 1663337 w 7393577"/>
                <a:gd name="connsiteY60" fmla="*/ 2133600 h 2264229"/>
                <a:gd name="connsiteX61" fmla="*/ 1349829 w 7393577"/>
                <a:gd name="connsiteY61" fmla="*/ 2211977 h 2264229"/>
                <a:gd name="connsiteX62" fmla="*/ 1027611 w 7393577"/>
                <a:gd name="connsiteY62" fmla="*/ 2194560 h 2264229"/>
                <a:gd name="connsiteX63" fmla="*/ 644434 w 7393577"/>
                <a:gd name="connsiteY63" fmla="*/ 2151017 h 2264229"/>
                <a:gd name="connsiteX64" fmla="*/ 400594 w 7393577"/>
                <a:gd name="connsiteY64" fmla="*/ 2124892 h 2264229"/>
                <a:gd name="connsiteX65" fmla="*/ 531223 w 7393577"/>
                <a:gd name="connsiteY65" fmla="*/ 2255520 h 2264229"/>
                <a:gd name="connsiteX66" fmla="*/ 409303 w 7393577"/>
                <a:gd name="connsiteY66" fmla="*/ 2264229 h 2264229"/>
                <a:gd name="connsiteX67" fmla="*/ 226423 w 7393577"/>
                <a:gd name="connsiteY67" fmla="*/ 2203269 h 2264229"/>
                <a:gd name="connsiteX68" fmla="*/ 113211 w 7393577"/>
                <a:gd name="connsiteY68" fmla="*/ 2211977 h 2264229"/>
                <a:gd name="connsiteX69" fmla="*/ 34834 w 7393577"/>
                <a:gd name="connsiteY69" fmla="*/ 2081349 h 2264229"/>
                <a:gd name="connsiteX70" fmla="*/ 78377 w 7393577"/>
                <a:gd name="connsiteY70" fmla="*/ 2037806 h 2264229"/>
                <a:gd name="connsiteX0" fmla="*/ 10639 w 7404216"/>
                <a:gd name="connsiteY0" fmla="*/ 1985555 h 2264229"/>
                <a:gd name="connsiteX1" fmla="*/ 585405 w 7404216"/>
                <a:gd name="connsiteY1" fmla="*/ 1985555 h 2264229"/>
                <a:gd name="connsiteX2" fmla="*/ 1038250 w 7404216"/>
                <a:gd name="connsiteY2" fmla="*/ 1976846 h 2264229"/>
                <a:gd name="connsiteX3" fmla="*/ 1412719 w 7404216"/>
                <a:gd name="connsiteY3" fmla="*/ 1950720 h 2264229"/>
                <a:gd name="connsiteX4" fmla="*/ 1935233 w 7404216"/>
                <a:gd name="connsiteY4" fmla="*/ 1663337 h 2264229"/>
                <a:gd name="connsiteX5" fmla="*/ 2266159 w 7404216"/>
                <a:gd name="connsiteY5" fmla="*/ 1262743 h 2264229"/>
                <a:gd name="connsiteX6" fmla="*/ 2579668 w 7404216"/>
                <a:gd name="connsiteY6" fmla="*/ 1045029 h 2264229"/>
                <a:gd name="connsiteX7" fmla="*/ 2745130 w 7404216"/>
                <a:gd name="connsiteY7" fmla="*/ 827315 h 2264229"/>
                <a:gd name="connsiteX8" fmla="*/ 2788673 w 7404216"/>
                <a:gd name="connsiteY8" fmla="*/ 670560 h 2264229"/>
                <a:gd name="connsiteX9" fmla="*/ 3041222 w 7404216"/>
                <a:gd name="connsiteY9" fmla="*/ 740229 h 2264229"/>
                <a:gd name="connsiteX10" fmla="*/ 3476650 w 7404216"/>
                <a:gd name="connsiteY10" fmla="*/ 478972 h 2264229"/>
                <a:gd name="connsiteX11" fmla="*/ 3973039 w 7404216"/>
                <a:gd name="connsiteY11" fmla="*/ 252549 h 2264229"/>
                <a:gd name="connsiteX12" fmla="*/ 4234296 w 7404216"/>
                <a:gd name="connsiteY12" fmla="*/ 0 h 2264229"/>
                <a:gd name="connsiteX13" fmla="*/ 4364925 w 7404216"/>
                <a:gd name="connsiteY13" fmla="*/ 0 h 2264229"/>
                <a:gd name="connsiteX14" fmla="*/ 4617473 w 7404216"/>
                <a:gd name="connsiteY14" fmla="*/ 235132 h 2264229"/>
                <a:gd name="connsiteX15" fmla="*/ 4835188 w 7404216"/>
                <a:gd name="connsiteY15" fmla="*/ 478972 h 2264229"/>
                <a:gd name="connsiteX16" fmla="*/ 5070319 w 7404216"/>
                <a:gd name="connsiteY16" fmla="*/ 618309 h 2264229"/>
                <a:gd name="connsiteX17" fmla="*/ 5235782 w 7404216"/>
                <a:gd name="connsiteY17" fmla="*/ 705395 h 2264229"/>
                <a:gd name="connsiteX18" fmla="*/ 5253199 w 7404216"/>
                <a:gd name="connsiteY18" fmla="*/ 827315 h 2264229"/>
                <a:gd name="connsiteX19" fmla="*/ 5305450 w 7404216"/>
                <a:gd name="connsiteY19" fmla="*/ 905692 h 2264229"/>
                <a:gd name="connsiteX20" fmla="*/ 5444788 w 7404216"/>
                <a:gd name="connsiteY20" fmla="*/ 966652 h 2264229"/>
                <a:gd name="connsiteX21" fmla="*/ 5732170 w 7404216"/>
                <a:gd name="connsiteY21" fmla="*/ 992777 h 2264229"/>
                <a:gd name="connsiteX22" fmla="*/ 6036970 w 7404216"/>
                <a:gd name="connsiteY22" fmla="*/ 862149 h 2264229"/>
                <a:gd name="connsiteX23" fmla="*/ 6481108 w 7404216"/>
                <a:gd name="connsiteY23" fmla="*/ 870857 h 2264229"/>
                <a:gd name="connsiteX24" fmla="*/ 6707530 w 7404216"/>
                <a:gd name="connsiteY24" fmla="*/ 896983 h 2264229"/>
                <a:gd name="connsiteX25" fmla="*/ 7038456 w 7404216"/>
                <a:gd name="connsiteY25" fmla="*/ 635726 h 2264229"/>
                <a:gd name="connsiteX26" fmla="*/ 7081999 w 7404216"/>
                <a:gd name="connsiteY26" fmla="*/ 470263 h 2264229"/>
                <a:gd name="connsiteX27" fmla="*/ 6968788 w 7404216"/>
                <a:gd name="connsiteY27" fmla="*/ 313509 h 2264229"/>
                <a:gd name="connsiteX28" fmla="*/ 6916536 w 7404216"/>
                <a:gd name="connsiteY28" fmla="*/ 191589 h 2264229"/>
                <a:gd name="connsiteX29" fmla="*/ 7282296 w 7404216"/>
                <a:gd name="connsiteY29" fmla="*/ 339635 h 2264229"/>
                <a:gd name="connsiteX30" fmla="*/ 7308422 w 7404216"/>
                <a:gd name="connsiteY30" fmla="*/ 418012 h 2264229"/>
                <a:gd name="connsiteX31" fmla="*/ 7186502 w 7404216"/>
                <a:gd name="connsiteY31" fmla="*/ 600892 h 2264229"/>
                <a:gd name="connsiteX32" fmla="*/ 7351965 w 7404216"/>
                <a:gd name="connsiteY32" fmla="*/ 792480 h 2264229"/>
                <a:gd name="connsiteX33" fmla="*/ 7369382 w 7404216"/>
                <a:gd name="connsiteY33" fmla="*/ 1001486 h 2264229"/>
                <a:gd name="connsiteX34" fmla="*/ 7404216 w 7404216"/>
                <a:gd name="connsiteY34" fmla="*/ 1219200 h 2264229"/>
                <a:gd name="connsiteX35" fmla="*/ 7325839 w 7404216"/>
                <a:gd name="connsiteY35" fmla="*/ 1349829 h 2264229"/>
                <a:gd name="connsiteX36" fmla="*/ 7064582 w 7404216"/>
                <a:gd name="connsiteY36" fmla="*/ 1297577 h 2264229"/>
                <a:gd name="connsiteX37" fmla="*/ 6942662 w 7404216"/>
                <a:gd name="connsiteY37" fmla="*/ 1306286 h 2264229"/>
                <a:gd name="connsiteX38" fmla="*/ 6925245 w 7404216"/>
                <a:gd name="connsiteY38" fmla="*/ 1393372 h 2264229"/>
                <a:gd name="connsiteX39" fmla="*/ 6733656 w 7404216"/>
                <a:gd name="connsiteY39" fmla="*/ 1410789 h 2264229"/>
                <a:gd name="connsiteX40" fmla="*/ 6681405 w 7404216"/>
                <a:gd name="connsiteY40" fmla="*/ 1114697 h 2264229"/>
                <a:gd name="connsiteX41" fmla="*/ 6420148 w 7404216"/>
                <a:gd name="connsiteY41" fmla="*/ 1027612 h 2264229"/>
                <a:gd name="connsiteX42" fmla="*/ 6176308 w 7404216"/>
                <a:gd name="connsiteY42" fmla="*/ 984069 h 2264229"/>
                <a:gd name="connsiteX43" fmla="*/ 5836673 w 7404216"/>
                <a:gd name="connsiteY43" fmla="*/ 1140823 h 2264229"/>
                <a:gd name="connsiteX44" fmla="*/ 5531873 w 7404216"/>
                <a:gd name="connsiteY44" fmla="*/ 1149532 h 2264229"/>
                <a:gd name="connsiteX45" fmla="*/ 5244490 w 7404216"/>
                <a:gd name="connsiteY45" fmla="*/ 1071155 h 2264229"/>
                <a:gd name="connsiteX46" fmla="*/ 4983233 w 7404216"/>
                <a:gd name="connsiteY46" fmla="*/ 888275 h 2264229"/>
                <a:gd name="connsiteX47" fmla="*/ 4634890 w 7404216"/>
                <a:gd name="connsiteY47" fmla="*/ 627017 h 2264229"/>
                <a:gd name="connsiteX48" fmla="*/ 4391050 w 7404216"/>
                <a:gd name="connsiteY48" fmla="*/ 461555 h 2264229"/>
                <a:gd name="connsiteX49" fmla="*/ 4199462 w 7404216"/>
                <a:gd name="connsiteY49" fmla="*/ 409303 h 2264229"/>
                <a:gd name="connsiteX50" fmla="*/ 3851119 w 7404216"/>
                <a:gd name="connsiteY50" fmla="*/ 452846 h 2264229"/>
                <a:gd name="connsiteX51" fmla="*/ 3589862 w 7404216"/>
                <a:gd name="connsiteY51" fmla="*/ 722812 h 2264229"/>
                <a:gd name="connsiteX52" fmla="*/ 3137016 w 7404216"/>
                <a:gd name="connsiteY52" fmla="*/ 905692 h 2264229"/>
                <a:gd name="connsiteX53" fmla="*/ 2858342 w 7404216"/>
                <a:gd name="connsiteY53" fmla="*/ 1079863 h 2264229"/>
                <a:gd name="connsiteX54" fmla="*/ 2588376 w 7404216"/>
                <a:gd name="connsiteY54" fmla="*/ 1306286 h 2264229"/>
                <a:gd name="connsiteX55" fmla="*/ 2431622 w 7404216"/>
                <a:gd name="connsiteY55" fmla="*/ 1524000 h 2264229"/>
                <a:gd name="connsiteX56" fmla="*/ 2396788 w 7404216"/>
                <a:gd name="connsiteY56" fmla="*/ 1706880 h 2264229"/>
                <a:gd name="connsiteX57" fmla="*/ 2161656 w 7404216"/>
                <a:gd name="connsiteY57" fmla="*/ 1793966 h 2264229"/>
                <a:gd name="connsiteX58" fmla="*/ 2048445 w 7404216"/>
                <a:gd name="connsiteY58" fmla="*/ 1959429 h 2264229"/>
                <a:gd name="connsiteX59" fmla="*/ 1909108 w 7404216"/>
                <a:gd name="connsiteY59" fmla="*/ 1985555 h 2264229"/>
                <a:gd name="connsiteX60" fmla="*/ 1673976 w 7404216"/>
                <a:gd name="connsiteY60" fmla="*/ 2133600 h 2264229"/>
                <a:gd name="connsiteX61" fmla="*/ 1360468 w 7404216"/>
                <a:gd name="connsiteY61" fmla="*/ 2211977 h 2264229"/>
                <a:gd name="connsiteX62" fmla="*/ 1038250 w 7404216"/>
                <a:gd name="connsiteY62" fmla="*/ 2194560 h 2264229"/>
                <a:gd name="connsiteX63" fmla="*/ 655073 w 7404216"/>
                <a:gd name="connsiteY63" fmla="*/ 2151017 h 2264229"/>
                <a:gd name="connsiteX64" fmla="*/ 411233 w 7404216"/>
                <a:gd name="connsiteY64" fmla="*/ 2124892 h 2264229"/>
                <a:gd name="connsiteX65" fmla="*/ 541862 w 7404216"/>
                <a:gd name="connsiteY65" fmla="*/ 2255520 h 2264229"/>
                <a:gd name="connsiteX66" fmla="*/ 419942 w 7404216"/>
                <a:gd name="connsiteY66" fmla="*/ 2264229 h 2264229"/>
                <a:gd name="connsiteX67" fmla="*/ 237062 w 7404216"/>
                <a:gd name="connsiteY67" fmla="*/ 2203269 h 2264229"/>
                <a:gd name="connsiteX68" fmla="*/ 123850 w 7404216"/>
                <a:gd name="connsiteY68" fmla="*/ 2211977 h 2264229"/>
                <a:gd name="connsiteX69" fmla="*/ 45473 w 7404216"/>
                <a:gd name="connsiteY69" fmla="*/ 2081349 h 2264229"/>
                <a:gd name="connsiteX70" fmla="*/ 1930 w 7404216"/>
                <a:gd name="connsiteY70" fmla="*/ 1985554 h 226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4216" h="2264229">
                  <a:moveTo>
                    <a:pt x="10639" y="1985555"/>
                  </a:moveTo>
                  <a:lnTo>
                    <a:pt x="585405" y="1985555"/>
                  </a:lnTo>
                  <a:lnTo>
                    <a:pt x="1038250" y="1976846"/>
                  </a:lnTo>
                  <a:lnTo>
                    <a:pt x="1412719" y="1950720"/>
                  </a:lnTo>
                  <a:lnTo>
                    <a:pt x="1935233" y="1663337"/>
                  </a:lnTo>
                  <a:lnTo>
                    <a:pt x="2266159" y="1262743"/>
                  </a:lnTo>
                  <a:lnTo>
                    <a:pt x="2579668" y="1045029"/>
                  </a:lnTo>
                  <a:lnTo>
                    <a:pt x="2745130" y="827315"/>
                  </a:lnTo>
                  <a:lnTo>
                    <a:pt x="2788673" y="670560"/>
                  </a:lnTo>
                  <a:lnTo>
                    <a:pt x="3041222" y="740229"/>
                  </a:lnTo>
                  <a:lnTo>
                    <a:pt x="3476650" y="478972"/>
                  </a:lnTo>
                  <a:lnTo>
                    <a:pt x="3973039" y="252549"/>
                  </a:lnTo>
                  <a:lnTo>
                    <a:pt x="4234296" y="0"/>
                  </a:lnTo>
                  <a:lnTo>
                    <a:pt x="4364925" y="0"/>
                  </a:lnTo>
                  <a:lnTo>
                    <a:pt x="4617473" y="235132"/>
                  </a:lnTo>
                  <a:lnTo>
                    <a:pt x="4835188" y="478972"/>
                  </a:lnTo>
                  <a:lnTo>
                    <a:pt x="5070319" y="618309"/>
                  </a:lnTo>
                  <a:lnTo>
                    <a:pt x="5235782" y="705395"/>
                  </a:lnTo>
                  <a:lnTo>
                    <a:pt x="5253199" y="827315"/>
                  </a:lnTo>
                  <a:lnTo>
                    <a:pt x="5305450" y="905692"/>
                  </a:lnTo>
                  <a:lnTo>
                    <a:pt x="5444788" y="966652"/>
                  </a:lnTo>
                  <a:lnTo>
                    <a:pt x="5732170" y="992777"/>
                  </a:lnTo>
                  <a:lnTo>
                    <a:pt x="6036970" y="862149"/>
                  </a:lnTo>
                  <a:lnTo>
                    <a:pt x="6481108" y="870857"/>
                  </a:lnTo>
                  <a:lnTo>
                    <a:pt x="6707530" y="896983"/>
                  </a:lnTo>
                  <a:lnTo>
                    <a:pt x="7038456" y="635726"/>
                  </a:lnTo>
                  <a:lnTo>
                    <a:pt x="7081999" y="470263"/>
                  </a:lnTo>
                  <a:lnTo>
                    <a:pt x="6968788" y="313509"/>
                  </a:lnTo>
                  <a:lnTo>
                    <a:pt x="6916536" y="191589"/>
                  </a:lnTo>
                  <a:lnTo>
                    <a:pt x="7282296" y="339635"/>
                  </a:lnTo>
                  <a:lnTo>
                    <a:pt x="7308422" y="418012"/>
                  </a:lnTo>
                  <a:lnTo>
                    <a:pt x="7186502" y="600892"/>
                  </a:lnTo>
                  <a:lnTo>
                    <a:pt x="7351965" y="792480"/>
                  </a:lnTo>
                  <a:lnTo>
                    <a:pt x="7369382" y="1001486"/>
                  </a:lnTo>
                  <a:lnTo>
                    <a:pt x="7404216" y="1219200"/>
                  </a:lnTo>
                  <a:lnTo>
                    <a:pt x="7325839" y="1349829"/>
                  </a:lnTo>
                  <a:lnTo>
                    <a:pt x="7064582" y="1297577"/>
                  </a:lnTo>
                  <a:lnTo>
                    <a:pt x="6942662" y="1306286"/>
                  </a:lnTo>
                  <a:lnTo>
                    <a:pt x="6925245" y="1393372"/>
                  </a:lnTo>
                  <a:lnTo>
                    <a:pt x="6733656" y="1410789"/>
                  </a:lnTo>
                  <a:lnTo>
                    <a:pt x="6681405" y="1114697"/>
                  </a:lnTo>
                  <a:lnTo>
                    <a:pt x="6420148" y="1027612"/>
                  </a:lnTo>
                  <a:lnTo>
                    <a:pt x="6176308" y="984069"/>
                  </a:lnTo>
                  <a:lnTo>
                    <a:pt x="5836673" y="1140823"/>
                  </a:lnTo>
                  <a:lnTo>
                    <a:pt x="5531873" y="1149532"/>
                  </a:lnTo>
                  <a:lnTo>
                    <a:pt x="5244490" y="1071155"/>
                  </a:lnTo>
                  <a:lnTo>
                    <a:pt x="4983233" y="888275"/>
                  </a:lnTo>
                  <a:lnTo>
                    <a:pt x="4634890" y="627017"/>
                  </a:lnTo>
                  <a:lnTo>
                    <a:pt x="4391050" y="461555"/>
                  </a:lnTo>
                  <a:lnTo>
                    <a:pt x="4199462" y="409303"/>
                  </a:lnTo>
                  <a:lnTo>
                    <a:pt x="3851119" y="452846"/>
                  </a:lnTo>
                  <a:lnTo>
                    <a:pt x="3589862" y="722812"/>
                  </a:lnTo>
                  <a:lnTo>
                    <a:pt x="3137016" y="905692"/>
                  </a:lnTo>
                  <a:lnTo>
                    <a:pt x="2858342" y="1079863"/>
                  </a:lnTo>
                  <a:lnTo>
                    <a:pt x="2588376" y="1306286"/>
                  </a:lnTo>
                  <a:lnTo>
                    <a:pt x="2431622" y="1524000"/>
                  </a:lnTo>
                  <a:lnTo>
                    <a:pt x="2396788" y="1706880"/>
                  </a:lnTo>
                  <a:lnTo>
                    <a:pt x="2161656" y="1793966"/>
                  </a:lnTo>
                  <a:lnTo>
                    <a:pt x="2048445" y="1959429"/>
                  </a:lnTo>
                  <a:lnTo>
                    <a:pt x="1909108" y="1985555"/>
                  </a:lnTo>
                  <a:lnTo>
                    <a:pt x="1673976" y="2133600"/>
                  </a:lnTo>
                  <a:lnTo>
                    <a:pt x="1360468" y="2211977"/>
                  </a:lnTo>
                  <a:lnTo>
                    <a:pt x="1038250" y="2194560"/>
                  </a:lnTo>
                  <a:lnTo>
                    <a:pt x="655073" y="2151017"/>
                  </a:lnTo>
                  <a:lnTo>
                    <a:pt x="411233" y="2124892"/>
                  </a:lnTo>
                  <a:lnTo>
                    <a:pt x="541862" y="2255520"/>
                  </a:lnTo>
                  <a:lnTo>
                    <a:pt x="419942" y="2264229"/>
                  </a:lnTo>
                  <a:lnTo>
                    <a:pt x="237062" y="2203269"/>
                  </a:lnTo>
                  <a:lnTo>
                    <a:pt x="123850" y="2211977"/>
                  </a:lnTo>
                  <a:lnTo>
                    <a:pt x="45473" y="2081349"/>
                  </a:lnTo>
                  <a:cubicBezTo>
                    <a:pt x="59987" y="2066835"/>
                    <a:pt x="-12584" y="2000068"/>
                    <a:pt x="1930" y="1985554"/>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838C30-2BF0-8065-9F93-556B94759E0C}"/>
                </a:ext>
              </a:extLst>
            </p:cNvPr>
            <p:cNvSpPr txBox="1"/>
            <p:nvPr/>
          </p:nvSpPr>
          <p:spPr>
            <a:xfrm>
              <a:off x="5950193" y="2888767"/>
              <a:ext cx="1611086" cy="5651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Chain of Strands (freshwater)</a:t>
              </a:r>
            </a:p>
          </p:txBody>
        </p:sp>
        <p:sp>
          <p:nvSpPr>
            <p:cNvPr id="12" name="TextBox 11">
              <a:extLst>
                <a:ext uri="{FF2B5EF4-FFF2-40B4-BE49-F238E27FC236}">
                  <a16:creationId xmlns:a16="http://schemas.microsoft.com/office/drawing/2014/main" id="{1323C8C4-00D9-70F7-0BA0-FDFAD61297EB}"/>
                </a:ext>
              </a:extLst>
            </p:cNvPr>
            <p:cNvSpPr txBox="1"/>
            <p:nvPr/>
          </p:nvSpPr>
          <p:spPr>
            <a:xfrm>
              <a:off x="783771" y="3544730"/>
              <a:ext cx="1611086" cy="5651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Upper Tidal</a:t>
              </a:r>
            </a:p>
            <a:p>
              <a:pPr algn="l"/>
              <a:r>
                <a:rPr lang="en-US" sz="1600"/>
                <a:t>(transition)</a:t>
              </a:r>
            </a:p>
          </p:txBody>
        </p:sp>
        <p:sp>
          <p:nvSpPr>
            <p:cNvPr id="13" name="TextBox 12">
              <a:extLst>
                <a:ext uri="{FF2B5EF4-FFF2-40B4-BE49-F238E27FC236}">
                  <a16:creationId xmlns:a16="http://schemas.microsoft.com/office/drawing/2014/main" id="{B2E21D87-850F-6BE4-9904-89BFA064EF84}"/>
                </a:ext>
              </a:extLst>
            </p:cNvPr>
            <p:cNvSpPr txBox="1"/>
            <p:nvPr/>
          </p:nvSpPr>
          <p:spPr>
            <a:xfrm>
              <a:off x="1589314" y="5480308"/>
              <a:ext cx="1611086" cy="5651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Tidal Creek</a:t>
              </a:r>
            </a:p>
            <a:p>
              <a:pPr algn="l"/>
              <a:r>
                <a:rPr lang="en-US" sz="1600"/>
                <a:t>(estuarine)</a:t>
              </a:r>
            </a:p>
          </p:txBody>
        </p:sp>
      </p:grpSp>
    </p:spTree>
    <p:extLst>
      <p:ext uri="{BB962C8B-B14F-4D97-AF65-F5344CB8AC3E}">
        <p14:creationId xmlns:p14="http://schemas.microsoft.com/office/powerpoint/2010/main" val="20615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C358-D5B7-5DBA-E09F-520DD25D4F16}"/>
              </a:ext>
            </a:extLst>
          </p:cNvPr>
          <p:cNvSpPr>
            <a:spLocks noGrp="1"/>
          </p:cNvSpPr>
          <p:nvPr>
            <p:ph type="title"/>
          </p:nvPr>
        </p:nvSpPr>
        <p:spPr/>
        <p:txBody>
          <a:bodyPr/>
          <a:lstStyle/>
          <a:p>
            <a:r>
              <a:rPr lang="en-US">
                <a:cs typeface="Segoe UI"/>
              </a:rPr>
              <a:t>1974</a:t>
            </a:r>
            <a:endParaRPr lang="en-US"/>
          </a:p>
        </p:txBody>
      </p:sp>
      <p:sp>
        <p:nvSpPr>
          <p:cNvPr id="4" name="Slide Number Placeholder 3">
            <a:extLst>
              <a:ext uri="{FF2B5EF4-FFF2-40B4-BE49-F238E27FC236}">
                <a16:creationId xmlns:a16="http://schemas.microsoft.com/office/drawing/2014/main" id="{08960C99-C88D-C15F-E09C-440AC3108110}"/>
              </a:ext>
            </a:extLst>
          </p:cNvPr>
          <p:cNvSpPr>
            <a:spLocks noGrp="1"/>
          </p:cNvSpPr>
          <p:nvPr>
            <p:ph type="sldNum" sz="quarter" idx="4"/>
          </p:nvPr>
        </p:nvSpPr>
        <p:spPr/>
        <p:txBody>
          <a:bodyPr/>
          <a:lstStyle/>
          <a:p>
            <a:fld id="{EEB2E137-973A-46DC-BB4E-688C661ACB66}" type="slidenum">
              <a:rPr lang="en-US" smtClean="0"/>
              <a:pPr/>
              <a:t>6</a:t>
            </a:fld>
            <a:endParaRPr lang="en-US"/>
          </a:p>
        </p:txBody>
      </p:sp>
      <p:grpSp>
        <p:nvGrpSpPr>
          <p:cNvPr id="15" name="Group 14">
            <a:extLst>
              <a:ext uri="{FF2B5EF4-FFF2-40B4-BE49-F238E27FC236}">
                <a16:creationId xmlns:a16="http://schemas.microsoft.com/office/drawing/2014/main" id="{BC262EB8-6C23-E122-F3BB-26F991DACF32}"/>
              </a:ext>
            </a:extLst>
          </p:cNvPr>
          <p:cNvGrpSpPr/>
          <p:nvPr/>
        </p:nvGrpSpPr>
        <p:grpSpPr>
          <a:xfrm>
            <a:off x="635341" y="1022929"/>
            <a:ext cx="9617765" cy="5349093"/>
            <a:chOff x="635341" y="1038599"/>
            <a:chExt cx="9617765" cy="5349093"/>
          </a:xfrm>
        </p:grpSpPr>
        <p:pic>
          <p:nvPicPr>
            <p:cNvPr id="14" name="Picture 7" descr="Map&#10;&#10;Description automatically generated">
              <a:extLst>
                <a:ext uri="{FF2B5EF4-FFF2-40B4-BE49-F238E27FC236}">
                  <a16:creationId xmlns:a16="http://schemas.microsoft.com/office/drawing/2014/main" id="{18ED6370-BD0B-8177-82F8-F6D2A93747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341" y="1038599"/>
              <a:ext cx="9617765" cy="5349093"/>
            </a:xfrm>
            <a:prstGeom prst="rect">
              <a:avLst/>
            </a:prstGeom>
          </p:spPr>
        </p:pic>
        <p:grpSp>
          <p:nvGrpSpPr>
            <p:cNvPr id="11" name="Group 10">
              <a:extLst>
                <a:ext uri="{FF2B5EF4-FFF2-40B4-BE49-F238E27FC236}">
                  <a16:creationId xmlns:a16="http://schemas.microsoft.com/office/drawing/2014/main" id="{800B95FB-1F47-F59B-8CDA-3CBACC7C4932}"/>
                </a:ext>
              </a:extLst>
            </p:cNvPr>
            <p:cNvGrpSpPr/>
            <p:nvPr/>
          </p:nvGrpSpPr>
          <p:grpSpPr>
            <a:xfrm>
              <a:off x="771269" y="1862027"/>
              <a:ext cx="9340764" cy="4470494"/>
              <a:chOff x="771269" y="1862027"/>
              <a:chExt cx="9340764" cy="4470494"/>
            </a:xfrm>
          </p:grpSpPr>
          <p:cxnSp>
            <p:nvCxnSpPr>
              <p:cNvPr id="18" name="Straight Arrow Connector 17">
                <a:extLst>
                  <a:ext uri="{FF2B5EF4-FFF2-40B4-BE49-F238E27FC236}">
                    <a16:creationId xmlns:a16="http://schemas.microsoft.com/office/drawing/2014/main" id="{C60F591E-8058-5166-4CC8-EE33AC98FB07}"/>
                  </a:ext>
                </a:extLst>
              </p:cNvPr>
              <p:cNvCxnSpPr/>
              <p:nvPr/>
            </p:nvCxnSpPr>
            <p:spPr>
              <a:xfrm>
                <a:off x="5817889" y="3113071"/>
                <a:ext cx="914400" cy="91440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C07F95-83D9-EEF5-8ACE-59CCB30AE839}"/>
                  </a:ext>
                </a:extLst>
              </p:cNvPr>
              <p:cNvCxnSpPr/>
              <p:nvPr/>
            </p:nvCxnSpPr>
            <p:spPr>
              <a:xfrm>
                <a:off x="5960764" y="3255946"/>
                <a:ext cx="914400" cy="91440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C86E7EE3-906B-056E-920F-C03489EB8657}"/>
                  </a:ext>
                </a:extLst>
              </p:cNvPr>
              <p:cNvSpPr/>
              <p:nvPr/>
            </p:nvSpPr>
            <p:spPr>
              <a:xfrm>
                <a:off x="771269" y="3975082"/>
                <a:ext cx="1988415" cy="2357439"/>
              </a:xfrm>
              <a:custGeom>
                <a:avLst/>
                <a:gdLst>
                  <a:gd name="connsiteX0" fmla="*/ 0 w 1654628"/>
                  <a:gd name="connsiteY0" fmla="*/ 217715 h 1314995"/>
                  <a:gd name="connsiteX1" fmla="*/ 269965 w 1654628"/>
                  <a:gd name="connsiteY1" fmla="*/ 156755 h 1314995"/>
                  <a:gd name="connsiteX2" fmla="*/ 487680 w 1654628"/>
                  <a:gd name="connsiteY2" fmla="*/ 191589 h 1314995"/>
                  <a:gd name="connsiteX3" fmla="*/ 653142 w 1654628"/>
                  <a:gd name="connsiteY3" fmla="*/ 330926 h 1314995"/>
                  <a:gd name="connsiteX4" fmla="*/ 792480 w 1654628"/>
                  <a:gd name="connsiteY4" fmla="*/ 391886 h 1314995"/>
                  <a:gd name="connsiteX5" fmla="*/ 1001485 w 1654628"/>
                  <a:gd name="connsiteY5" fmla="*/ 348343 h 1314995"/>
                  <a:gd name="connsiteX6" fmla="*/ 1184365 w 1654628"/>
                  <a:gd name="connsiteY6" fmla="*/ 209006 h 1314995"/>
                  <a:gd name="connsiteX7" fmla="*/ 1367245 w 1654628"/>
                  <a:gd name="connsiteY7" fmla="*/ 78378 h 1314995"/>
                  <a:gd name="connsiteX8" fmla="*/ 1532708 w 1654628"/>
                  <a:gd name="connsiteY8" fmla="*/ 0 h 1314995"/>
                  <a:gd name="connsiteX9" fmla="*/ 1654628 w 1654628"/>
                  <a:gd name="connsiteY9" fmla="*/ 8709 h 1314995"/>
                  <a:gd name="connsiteX10" fmla="*/ 1593668 w 1654628"/>
                  <a:gd name="connsiteY10" fmla="*/ 95795 h 1314995"/>
                  <a:gd name="connsiteX11" fmla="*/ 1410788 w 1654628"/>
                  <a:gd name="connsiteY11" fmla="*/ 400595 h 1314995"/>
                  <a:gd name="connsiteX12" fmla="*/ 1201782 w 1654628"/>
                  <a:gd name="connsiteY12" fmla="*/ 513806 h 1314995"/>
                  <a:gd name="connsiteX13" fmla="*/ 940525 w 1654628"/>
                  <a:gd name="connsiteY13" fmla="*/ 531223 h 1314995"/>
                  <a:gd name="connsiteX14" fmla="*/ 670560 w 1654628"/>
                  <a:gd name="connsiteY14" fmla="*/ 609600 h 1314995"/>
                  <a:gd name="connsiteX15" fmla="*/ 644434 w 1654628"/>
                  <a:gd name="connsiteY15" fmla="*/ 740229 h 1314995"/>
                  <a:gd name="connsiteX16" fmla="*/ 714102 w 1654628"/>
                  <a:gd name="connsiteY16" fmla="*/ 914400 h 1314995"/>
                  <a:gd name="connsiteX17" fmla="*/ 679268 w 1654628"/>
                  <a:gd name="connsiteY17" fmla="*/ 1132115 h 1314995"/>
                  <a:gd name="connsiteX18" fmla="*/ 627017 w 1654628"/>
                  <a:gd name="connsiteY18" fmla="*/ 1271452 h 1314995"/>
                  <a:gd name="connsiteX19" fmla="*/ 557348 w 1654628"/>
                  <a:gd name="connsiteY19" fmla="*/ 1314995 h 1314995"/>
                  <a:gd name="connsiteX0" fmla="*/ 0 w 1654628"/>
                  <a:gd name="connsiteY0" fmla="*/ 217715 h 1314995"/>
                  <a:gd name="connsiteX1" fmla="*/ 269965 w 1654628"/>
                  <a:gd name="connsiteY1" fmla="*/ 156755 h 1314995"/>
                  <a:gd name="connsiteX2" fmla="*/ 487680 w 1654628"/>
                  <a:gd name="connsiteY2" fmla="*/ 191589 h 1314995"/>
                  <a:gd name="connsiteX3" fmla="*/ 653142 w 1654628"/>
                  <a:gd name="connsiteY3" fmla="*/ 330926 h 1314995"/>
                  <a:gd name="connsiteX4" fmla="*/ 792480 w 1654628"/>
                  <a:gd name="connsiteY4" fmla="*/ 391886 h 1314995"/>
                  <a:gd name="connsiteX5" fmla="*/ 1001485 w 1654628"/>
                  <a:gd name="connsiteY5" fmla="*/ 348343 h 1314995"/>
                  <a:gd name="connsiteX6" fmla="*/ 1184365 w 1654628"/>
                  <a:gd name="connsiteY6" fmla="*/ 209006 h 1314995"/>
                  <a:gd name="connsiteX7" fmla="*/ 1367245 w 1654628"/>
                  <a:gd name="connsiteY7" fmla="*/ 78378 h 1314995"/>
                  <a:gd name="connsiteX8" fmla="*/ 1480457 w 1654628"/>
                  <a:gd name="connsiteY8" fmla="*/ 0 h 1314995"/>
                  <a:gd name="connsiteX9" fmla="*/ 1654628 w 1654628"/>
                  <a:gd name="connsiteY9" fmla="*/ 8709 h 1314995"/>
                  <a:gd name="connsiteX10" fmla="*/ 1593668 w 1654628"/>
                  <a:gd name="connsiteY10" fmla="*/ 95795 h 1314995"/>
                  <a:gd name="connsiteX11" fmla="*/ 1410788 w 1654628"/>
                  <a:gd name="connsiteY11" fmla="*/ 400595 h 1314995"/>
                  <a:gd name="connsiteX12" fmla="*/ 1201782 w 1654628"/>
                  <a:gd name="connsiteY12" fmla="*/ 513806 h 1314995"/>
                  <a:gd name="connsiteX13" fmla="*/ 940525 w 1654628"/>
                  <a:gd name="connsiteY13" fmla="*/ 531223 h 1314995"/>
                  <a:gd name="connsiteX14" fmla="*/ 670560 w 1654628"/>
                  <a:gd name="connsiteY14" fmla="*/ 609600 h 1314995"/>
                  <a:gd name="connsiteX15" fmla="*/ 644434 w 1654628"/>
                  <a:gd name="connsiteY15" fmla="*/ 740229 h 1314995"/>
                  <a:gd name="connsiteX16" fmla="*/ 714102 w 1654628"/>
                  <a:gd name="connsiteY16" fmla="*/ 914400 h 1314995"/>
                  <a:gd name="connsiteX17" fmla="*/ 679268 w 1654628"/>
                  <a:gd name="connsiteY17" fmla="*/ 1132115 h 1314995"/>
                  <a:gd name="connsiteX18" fmla="*/ 627017 w 1654628"/>
                  <a:gd name="connsiteY18" fmla="*/ 1271452 h 1314995"/>
                  <a:gd name="connsiteX19" fmla="*/ 557348 w 1654628"/>
                  <a:gd name="connsiteY19" fmla="*/ 1314995 h 1314995"/>
                  <a:gd name="connsiteX0" fmla="*/ 0 w 1576251"/>
                  <a:gd name="connsiteY0" fmla="*/ 174172 h 1314995"/>
                  <a:gd name="connsiteX1" fmla="*/ 191588 w 1576251"/>
                  <a:gd name="connsiteY1" fmla="*/ 156755 h 1314995"/>
                  <a:gd name="connsiteX2" fmla="*/ 409303 w 1576251"/>
                  <a:gd name="connsiteY2" fmla="*/ 191589 h 1314995"/>
                  <a:gd name="connsiteX3" fmla="*/ 574765 w 1576251"/>
                  <a:gd name="connsiteY3" fmla="*/ 330926 h 1314995"/>
                  <a:gd name="connsiteX4" fmla="*/ 714103 w 1576251"/>
                  <a:gd name="connsiteY4" fmla="*/ 391886 h 1314995"/>
                  <a:gd name="connsiteX5" fmla="*/ 923108 w 1576251"/>
                  <a:gd name="connsiteY5" fmla="*/ 348343 h 1314995"/>
                  <a:gd name="connsiteX6" fmla="*/ 1105988 w 1576251"/>
                  <a:gd name="connsiteY6" fmla="*/ 209006 h 1314995"/>
                  <a:gd name="connsiteX7" fmla="*/ 1288868 w 1576251"/>
                  <a:gd name="connsiteY7" fmla="*/ 78378 h 1314995"/>
                  <a:gd name="connsiteX8" fmla="*/ 1402080 w 1576251"/>
                  <a:gd name="connsiteY8" fmla="*/ 0 h 1314995"/>
                  <a:gd name="connsiteX9" fmla="*/ 1576251 w 1576251"/>
                  <a:gd name="connsiteY9" fmla="*/ 8709 h 1314995"/>
                  <a:gd name="connsiteX10" fmla="*/ 1515291 w 1576251"/>
                  <a:gd name="connsiteY10" fmla="*/ 95795 h 1314995"/>
                  <a:gd name="connsiteX11" fmla="*/ 1332411 w 1576251"/>
                  <a:gd name="connsiteY11" fmla="*/ 400595 h 1314995"/>
                  <a:gd name="connsiteX12" fmla="*/ 1123405 w 1576251"/>
                  <a:gd name="connsiteY12" fmla="*/ 513806 h 1314995"/>
                  <a:gd name="connsiteX13" fmla="*/ 862148 w 1576251"/>
                  <a:gd name="connsiteY13" fmla="*/ 531223 h 1314995"/>
                  <a:gd name="connsiteX14" fmla="*/ 592183 w 1576251"/>
                  <a:gd name="connsiteY14" fmla="*/ 609600 h 1314995"/>
                  <a:gd name="connsiteX15" fmla="*/ 566057 w 1576251"/>
                  <a:gd name="connsiteY15" fmla="*/ 740229 h 1314995"/>
                  <a:gd name="connsiteX16" fmla="*/ 635725 w 1576251"/>
                  <a:gd name="connsiteY16" fmla="*/ 914400 h 1314995"/>
                  <a:gd name="connsiteX17" fmla="*/ 600891 w 1576251"/>
                  <a:gd name="connsiteY17" fmla="*/ 1132115 h 1314995"/>
                  <a:gd name="connsiteX18" fmla="*/ 548640 w 1576251"/>
                  <a:gd name="connsiteY18" fmla="*/ 1271452 h 1314995"/>
                  <a:gd name="connsiteX19" fmla="*/ 478971 w 1576251"/>
                  <a:gd name="connsiteY19" fmla="*/ 1314995 h 1314995"/>
                  <a:gd name="connsiteX0" fmla="*/ 52271 w 1628522"/>
                  <a:gd name="connsiteY0" fmla="*/ 174172 h 1314995"/>
                  <a:gd name="connsiteX1" fmla="*/ 243859 w 1628522"/>
                  <a:gd name="connsiteY1" fmla="*/ 156755 h 1314995"/>
                  <a:gd name="connsiteX2" fmla="*/ 461574 w 1628522"/>
                  <a:gd name="connsiteY2" fmla="*/ 191589 h 1314995"/>
                  <a:gd name="connsiteX3" fmla="*/ 627036 w 1628522"/>
                  <a:gd name="connsiteY3" fmla="*/ 330926 h 1314995"/>
                  <a:gd name="connsiteX4" fmla="*/ 766374 w 1628522"/>
                  <a:gd name="connsiteY4" fmla="*/ 391886 h 1314995"/>
                  <a:gd name="connsiteX5" fmla="*/ 975379 w 1628522"/>
                  <a:gd name="connsiteY5" fmla="*/ 348343 h 1314995"/>
                  <a:gd name="connsiteX6" fmla="*/ 1158259 w 1628522"/>
                  <a:gd name="connsiteY6" fmla="*/ 209006 h 1314995"/>
                  <a:gd name="connsiteX7" fmla="*/ 1341139 w 1628522"/>
                  <a:gd name="connsiteY7" fmla="*/ 78378 h 1314995"/>
                  <a:gd name="connsiteX8" fmla="*/ 1454351 w 1628522"/>
                  <a:gd name="connsiteY8" fmla="*/ 0 h 1314995"/>
                  <a:gd name="connsiteX9" fmla="*/ 1628522 w 1628522"/>
                  <a:gd name="connsiteY9" fmla="*/ 8709 h 1314995"/>
                  <a:gd name="connsiteX10" fmla="*/ 1567562 w 1628522"/>
                  <a:gd name="connsiteY10" fmla="*/ 95795 h 1314995"/>
                  <a:gd name="connsiteX11" fmla="*/ 1384682 w 1628522"/>
                  <a:gd name="connsiteY11" fmla="*/ 400595 h 1314995"/>
                  <a:gd name="connsiteX12" fmla="*/ 1175676 w 1628522"/>
                  <a:gd name="connsiteY12" fmla="*/ 513806 h 1314995"/>
                  <a:gd name="connsiteX13" fmla="*/ 914419 w 1628522"/>
                  <a:gd name="connsiteY13" fmla="*/ 531223 h 1314995"/>
                  <a:gd name="connsiteX14" fmla="*/ 644454 w 1628522"/>
                  <a:gd name="connsiteY14" fmla="*/ 609600 h 1314995"/>
                  <a:gd name="connsiteX15" fmla="*/ 618328 w 1628522"/>
                  <a:gd name="connsiteY15" fmla="*/ 740229 h 1314995"/>
                  <a:gd name="connsiteX16" fmla="*/ 687996 w 1628522"/>
                  <a:gd name="connsiteY16" fmla="*/ 914400 h 1314995"/>
                  <a:gd name="connsiteX17" fmla="*/ 653162 w 1628522"/>
                  <a:gd name="connsiteY17" fmla="*/ 1132115 h 1314995"/>
                  <a:gd name="connsiteX18" fmla="*/ 600911 w 1628522"/>
                  <a:gd name="connsiteY18" fmla="*/ 1271452 h 1314995"/>
                  <a:gd name="connsiteX19" fmla="*/ 531242 w 1628522"/>
                  <a:gd name="connsiteY19" fmla="*/ 1314995 h 1314995"/>
                  <a:gd name="connsiteX0" fmla="*/ 36599 w 1795730"/>
                  <a:gd name="connsiteY0" fmla="*/ 304801 h 1314995"/>
                  <a:gd name="connsiteX1" fmla="*/ 411067 w 1795730"/>
                  <a:gd name="connsiteY1" fmla="*/ 156755 h 1314995"/>
                  <a:gd name="connsiteX2" fmla="*/ 628782 w 1795730"/>
                  <a:gd name="connsiteY2" fmla="*/ 191589 h 1314995"/>
                  <a:gd name="connsiteX3" fmla="*/ 794244 w 1795730"/>
                  <a:gd name="connsiteY3" fmla="*/ 330926 h 1314995"/>
                  <a:gd name="connsiteX4" fmla="*/ 933582 w 1795730"/>
                  <a:gd name="connsiteY4" fmla="*/ 391886 h 1314995"/>
                  <a:gd name="connsiteX5" fmla="*/ 1142587 w 1795730"/>
                  <a:gd name="connsiteY5" fmla="*/ 348343 h 1314995"/>
                  <a:gd name="connsiteX6" fmla="*/ 1325467 w 1795730"/>
                  <a:gd name="connsiteY6" fmla="*/ 209006 h 1314995"/>
                  <a:gd name="connsiteX7" fmla="*/ 1508347 w 1795730"/>
                  <a:gd name="connsiteY7" fmla="*/ 78378 h 1314995"/>
                  <a:gd name="connsiteX8" fmla="*/ 1621559 w 1795730"/>
                  <a:gd name="connsiteY8" fmla="*/ 0 h 1314995"/>
                  <a:gd name="connsiteX9" fmla="*/ 1795730 w 1795730"/>
                  <a:gd name="connsiteY9" fmla="*/ 8709 h 1314995"/>
                  <a:gd name="connsiteX10" fmla="*/ 1734770 w 1795730"/>
                  <a:gd name="connsiteY10" fmla="*/ 95795 h 1314995"/>
                  <a:gd name="connsiteX11" fmla="*/ 1551890 w 1795730"/>
                  <a:gd name="connsiteY11" fmla="*/ 400595 h 1314995"/>
                  <a:gd name="connsiteX12" fmla="*/ 1342884 w 1795730"/>
                  <a:gd name="connsiteY12" fmla="*/ 513806 h 1314995"/>
                  <a:gd name="connsiteX13" fmla="*/ 1081627 w 1795730"/>
                  <a:gd name="connsiteY13" fmla="*/ 531223 h 1314995"/>
                  <a:gd name="connsiteX14" fmla="*/ 811662 w 1795730"/>
                  <a:gd name="connsiteY14" fmla="*/ 609600 h 1314995"/>
                  <a:gd name="connsiteX15" fmla="*/ 785536 w 1795730"/>
                  <a:gd name="connsiteY15" fmla="*/ 740229 h 1314995"/>
                  <a:gd name="connsiteX16" fmla="*/ 855204 w 1795730"/>
                  <a:gd name="connsiteY16" fmla="*/ 914400 h 1314995"/>
                  <a:gd name="connsiteX17" fmla="*/ 820370 w 1795730"/>
                  <a:gd name="connsiteY17" fmla="*/ 1132115 h 1314995"/>
                  <a:gd name="connsiteX18" fmla="*/ 768119 w 1795730"/>
                  <a:gd name="connsiteY18" fmla="*/ 1271452 h 1314995"/>
                  <a:gd name="connsiteX19" fmla="*/ 698450 w 1795730"/>
                  <a:gd name="connsiteY19" fmla="*/ 1314995 h 1314995"/>
                  <a:gd name="connsiteX0" fmla="*/ 36599 w 2124343"/>
                  <a:gd name="connsiteY0" fmla="*/ 1096192 h 2106386"/>
                  <a:gd name="connsiteX1" fmla="*/ 411067 w 2124343"/>
                  <a:gd name="connsiteY1" fmla="*/ 948146 h 2106386"/>
                  <a:gd name="connsiteX2" fmla="*/ 628782 w 2124343"/>
                  <a:gd name="connsiteY2" fmla="*/ 982980 h 2106386"/>
                  <a:gd name="connsiteX3" fmla="*/ 794244 w 2124343"/>
                  <a:gd name="connsiteY3" fmla="*/ 1122317 h 2106386"/>
                  <a:gd name="connsiteX4" fmla="*/ 933582 w 2124343"/>
                  <a:gd name="connsiteY4" fmla="*/ 1183277 h 2106386"/>
                  <a:gd name="connsiteX5" fmla="*/ 1142587 w 2124343"/>
                  <a:gd name="connsiteY5" fmla="*/ 1139734 h 2106386"/>
                  <a:gd name="connsiteX6" fmla="*/ 1325467 w 2124343"/>
                  <a:gd name="connsiteY6" fmla="*/ 1000397 h 2106386"/>
                  <a:gd name="connsiteX7" fmla="*/ 1508347 w 2124343"/>
                  <a:gd name="connsiteY7" fmla="*/ 869769 h 2106386"/>
                  <a:gd name="connsiteX8" fmla="*/ 1621559 w 2124343"/>
                  <a:gd name="connsiteY8" fmla="*/ 791391 h 2106386"/>
                  <a:gd name="connsiteX9" fmla="*/ 2124343 w 2124343"/>
                  <a:gd name="connsiteY9" fmla="*/ 0 h 2106386"/>
                  <a:gd name="connsiteX10" fmla="*/ 1734770 w 2124343"/>
                  <a:gd name="connsiteY10" fmla="*/ 887186 h 2106386"/>
                  <a:gd name="connsiteX11" fmla="*/ 1551890 w 2124343"/>
                  <a:gd name="connsiteY11" fmla="*/ 1191986 h 2106386"/>
                  <a:gd name="connsiteX12" fmla="*/ 1342884 w 2124343"/>
                  <a:gd name="connsiteY12" fmla="*/ 1305197 h 2106386"/>
                  <a:gd name="connsiteX13" fmla="*/ 1081627 w 2124343"/>
                  <a:gd name="connsiteY13" fmla="*/ 1322614 h 2106386"/>
                  <a:gd name="connsiteX14" fmla="*/ 811662 w 2124343"/>
                  <a:gd name="connsiteY14" fmla="*/ 1400991 h 2106386"/>
                  <a:gd name="connsiteX15" fmla="*/ 785536 w 2124343"/>
                  <a:gd name="connsiteY15" fmla="*/ 1531620 h 2106386"/>
                  <a:gd name="connsiteX16" fmla="*/ 855204 w 2124343"/>
                  <a:gd name="connsiteY16" fmla="*/ 1705791 h 2106386"/>
                  <a:gd name="connsiteX17" fmla="*/ 820370 w 2124343"/>
                  <a:gd name="connsiteY17" fmla="*/ 1923506 h 2106386"/>
                  <a:gd name="connsiteX18" fmla="*/ 768119 w 2124343"/>
                  <a:gd name="connsiteY18" fmla="*/ 2062843 h 2106386"/>
                  <a:gd name="connsiteX19" fmla="*/ 698450 w 2124343"/>
                  <a:gd name="connsiteY19" fmla="*/ 2106386 h 2106386"/>
                  <a:gd name="connsiteX0" fmla="*/ 36599 w 2124343"/>
                  <a:gd name="connsiteY0" fmla="*/ 1185864 h 2196058"/>
                  <a:gd name="connsiteX1" fmla="*/ 411067 w 2124343"/>
                  <a:gd name="connsiteY1" fmla="*/ 1037818 h 2196058"/>
                  <a:gd name="connsiteX2" fmla="*/ 628782 w 2124343"/>
                  <a:gd name="connsiteY2" fmla="*/ 1072652 h 2196058"/>
                  <a:gd name="connsiteX3" fmla="*/ 794244 w 2124343"/>
                  <a:gd name="connsiteY3" fmla="*/ 1211989 h 2196058"/>
                  <a:gd name="connsiteX4" fmla="*/ 933582 w 2124343"/>
                  <a:gd name="connsiteY4" fmla="*/ 1272949 h 2196058"/>
                  <a:gd name="connsiteX5" fmla="*/ 1142587 w 2124343"/>
                  <a:gd name="connsiteY5" fmla="*/ 1229406 h 2196058"/>
                  <a:gd name="connsiteX6" fmla="*/ 1325467 w 2124343"/>
                  <a:gd name="connsiteY6" fmla="*/ 1090069 h 2196058"/>
                  <a:gd name="connsiteX7" fmla="*/ 1508347 w 2124343"/>
                  <a:gd name="connsiteY7" fmla="*/ 959441 h 2196058"/>
                  <a:gd name="connsiteX8" fmla="*/ 2073997 w 2124343"/>
                  <a:gd name="connsiteY8" fmla="*/ 0 h 2196058"/>
                  <a:gd name="connsiteX9" fmla="*/ 2124343 w 2124343"/>
                  <a:gd name="connsiteY9" fmla="*/ 89672 h 2196058"/>
                  <a:gd name="connsiteX10" fmla="*/ 1734770 w 2124343"/>
                  <a:gd name="connsiteY10" fmla="*/ 976858 h 2196058"/>
                  <a:gd name="connsiteX11" fmla="*/ 1551890 w 2124343"/>
                  <a:gd name="connsiteY11" fmla="*/ 1281658 h 2196058"/>
                  <a:gd name="connsiteX12" fmla="*/ 1342884 w 2124343"/>
                  <a:gd name="connsiteY12" fmla="*/ 1394869 h 2196058"/>
                  <a:gd name="connsiteX13" fmla="*/ 1081627 w 2124343"/>
                  <a:gd name="connsiteY13" fmla="*/ 1412286 h 2196058"/>
                  <a:gd name="connsiteX14" fmla="*/ 811662 w 2124343"/>
                  <a:gd name="connsiteY14" fmla="*/ 1490663 h 2196058"/>
                  <a:gd name="connsiteX15" fmla="*/ 785536 w 2124343"/>
                  <a:gd name="connsiteY15" fmla="*/ 1621292 h 2196058"/>
                  <a:gd name="connsiteX16" fmla="*/ 855204 w 2124343"/>
                  <a:gd name="connsiteY16" fmla="*/ 1795463 h 2196058"/>
                  <a:gd name="connsiteX17" fmla="*/ 820370 w 2124343"/>
                  <a:gd name="connsiteY17" fmla="*/ 2013178 h 2196058"/>
                  <a:gd name="connsiteX18" fmla="*/ 768119 w 2124343"/>
                  <a:gd name="connsiteY18" fmla="*/ 2152515 h 2196058"/>
                  <a:gd name="connsiteX19" fmla="*/ 698450 w 2124343"/>
                  <a:gd name="connsiteY19" fmla="*/ 2196058 h 2196058"/>
                  <a:gd name="connsiteX0" fmla="*/ 36599 w 2124343"/>
                  <a:gd name="connsiteY0" fmla="*/ 1185864 h 2196058"/>
                  <a:gd name="connsiteX1" fmla="*/ 411067 w 2124343"/>
                  <a:gd name="connsiteY1" fmla="*/ 1037818 h 2196058"/>
                  <a:gd name="connsiteX2" fmla="*/ 628782 w 2124343"/>
                  <a:gd name="connsiteY2" fmla="*/ 1072652 h 2196058"/>
                  <a:gd name="connsiteX3" fmla="*/ 794244 w 2124343"/>
                  <a:gd name="connsiteY3" fmla="*/ 1211989 h 2196058"/>
                  <a:gd name="connsiteX4" fmla="*/ 933582 w 2124343"/>
                  <a:gd name="connsiteY4" fmla="*/ 1272949 h 2196058"/>
                  <a:gd name="connsiteX5" fmla="*/ 1142587 w 2124343"/>
                  <a:gd name="connsiteY5" fmla="*/ 1229406 h 2196058"/>
                  <a:gd name="connsiteX6" fmla="*/ 1325467 w 2124343"/>
                  <a:gd name="connsiteY6" fmla="*/ 1090069 h 2196058"/>
                  <a:gd name="connsiteX7" fmla="*/ 1508347 w 2124343"/>
                  <a:gd name="connsiteY7" fmla="*/ 959441 h 2196058"/>
                  <a:gd name="connsiteX8" fmla="*/ 2073997 w 2124343"/>
                  <a:gd name="connsiteY8" fmla="*/ 0 h 2196058"/>
                  <a:gd name="connsiteX9" fmla="*/ 2067873 w 2124343"/>
                  <a:gd name="connsiteY9" fmla="*/ 3947 h 2196058"/>
                  <a:gd name="connsiteX10" fmla="*/ 2124343 w 2124343"/>
                  <a:gd name="connsiteY10" fmla="*/ 89672 h 2196058"/>
                  <a:gd name="connsiteX11" fmla="*/ 1734770 w 2124343"/>
                  <a:gd name="connsiteY11" fmla="*/ 976858 h 2196058"/>
                  <a:gd name="connsiteX12" fmla="*/ 1551890 w 2124343"/>
                  <a:gd name="connsiteY12" fmla="*/ 1281658 h 2196058"/>
                  <a:gd name="connsiteX13" fmla="*/ 1342884 w 2124343"/>
                  <a:gd name="connsiteY13" fmla="*/ 1394869 h 2196058"/>
                  <a:gd name="connsiteX14" fmla="*/ 1081627 w 2124343"/>
                  <a:gd name="connsiteY14" fmla="*/ 1412286 h 2196058"/>
                  <a:gd name="connsiteX15" fmla="*/ 811662 w 2124343"/>
                  <a:gd name="connsiteY15" fmla="*/ 1490663 h 2196058"/>
                  <a:gd name="connsiteX16" fmla="*/ 785536 w 2124343"/>
                  <a:gd name="connsiteY16" fmla="*/ 1621292 h 2196058"/>
                  <a:gd name="connsiteX17" fmla="*/ 855204 w 2124343"/>
                  <a:gd name="connsiteY17" fmla="*/ 1795463 h 2196058"/>
                  <a:gd name="connsiteX18" fmla="*/ 820370 w 2124343"/>
                  <a:gd name="connsiteY18" fmla="*/ 2013178 h 2196058"/>
                  <a:gd name="connsiteX19" fmla="*/ 768119 w 2124343"/>
                  <a:gd name="connsiteY19" fmla="*/ 2152515 h 2196058"/>
                  <a:gd name="connsiteX20" fmla="*/ 698450 w 2124343"/>
                  <a:gd name="connsiteY20" fmla="*/ 2196058 h 2196058"/>
                  <a:gd name="connsiteX0" fmla="*/ 36599 w 2129785"/>
                  <a:gd name="connsiteY0" fmla="*/ 1185864 h 2196058"/>
                  <a:gd name="connsiteX1" fmla="*/ 411067 w 2129785"/>
                  <a:gd name="connsiteY1" fmla="*/ 1037818 h 2196058"/>
                  <a:gd name="connsiteX2" fmla="*/ 628782 w 2129785"/>
                  <a:gd name="connsiteY2" fmla="*/ 1072652 h 2196058"/>
                  <a:gd name="connsiteX3" fmla="*/ 794244 w 2129785"/>
                  <a:gd name="connsiteY3" fmla="*/ 1211989 h 2196058"/>
                  <a:gd name="connsiteX4" fmla="*/ 933582 w 2129785"/>
                  <a:gd name="connsiteY4" fmla="*/ 1272949 h 2196058"/>
                  <a:gd name="connsiteX5" fmla="*/ 1142587 w 2129785"/>
                  <a:gd name="connsiteY5" fmla="*/ 1229406 h 2196058"/>
                  <a:gd name="connsiteX6" fmla="*/ 1325467 w 2129785"/>
                  <a:gd name="connsiteY6" fmla="*/ 1090069 h 2196058"/>
                  <a:gd name="connsiteX7" fmla="*/ 1508347 w 2129785"/>
                  <a:gd name="connsiteY7" fmla="*/ 959441 h 2196058"/>
                  <a:gd name="connsiteX8" fmla="*/ 2073997 w 2129785"/>
                  <a:gd name="connsiteY8" fmla="*/ 0 h 2196058"/>
                  <a:gd name="connsiteX9" fmla="*/ 2129785 w 2129785"/>
                  <a:gd name="connsiteY9" fmla="*/ 18234 h 2196058"/>
                  <a:gd name="connsiteX10" fmla="*/ 2124343 w 2129785"/>
                  <a:gd name="connsiteY10" fmla="*/ 89672 h 2196058"/>
                  <a:gd name="connsiteX11" fmla="*/ 1734770 w 2129785"/>
                  <a:gd name="connsiteY11" fmla="*/ 976858 h 2196058"/>
                  <a:gd name="connsiteX12" fmla="*/ 1551890 w 2129785"/>
                  <a:gd name="connsiteY12" fmla="*/ 1281658 h 2196058"/>
                  <a:gd name="connsiteX13" fmla="*/ 1342884 w 2129785"/>
                  <a:gd name="connsiteY13" fmla="*/ 1394869 h 2196058"/>
                  <a:gd name="connsiteX14" fmla="*/ 1081627 w 2129785"/>
                  <a:gd name="connsiteY14" fmla="*/ 1412286 h 2196058"/>
                  <a:gd name="connsiteX15" fmla="*/ 811662 w 2129785"/>
                  <a:gd name="connsiteY15" fmla="*/ 1490663 h 2196058"/>
                  <a:gd name="connsiteX16" fmla="*/ 785536 w 2129785"/>
                  <a:gd name="connsiteY16" fmla="*/ 1621292 h 2196058"/>
                  <a:gd name="connsiteX17" fmla="*/ 855204 w 2129785"/>
                  <a:gd name="connsiteY17" fmla="*/ 1795463 h 2196058"/>
                  <a:gd name="connsiteX18" fmla="*/ 820370 w 2129785"/>
                  <a:gd name="connsiteY18" fmla="*/ 2013178 h 2196058"/>
                  <a:gd name="connsiteX19" fmla="*/ 768119 w 2129785"/>
                  <a:gd name="connsiteY19" fmla="*/ 2152515 h 2196058"/>
                  <a:gd name="connsiteX20" fmla="*/ 698450 w 2129785"/>
                  <a:gd name="connsiteY20" fmla="*/ 2196058 h 2196058"/>
                  <a:gd name="connsiteX0" fmla="*/ 36599 w 2129785"/>
                  <a:gd name="connsiteY0" fmla="*/ 1167630 h 2177824"/>
                  <a:gd name="connsiteX1" fmla="*/ 411067 w 2129785"/>
                  <a:gd name="connsiteY1" fmla="*/ 1019584 h 2177824"/>
                  <a:gd name="connsiteX2" fmla="*/ 628782 w 2129785"/>
                  <a:gd name="connsiteY2" fmla="*/ 1054418 h 2177824"/>
                  <a:gd name="connsiteX3" fmla="*/ 794244 w 2129785"/>
                  <a:gd name="connsiteY3" fmla="*/ 1193755 h 2177824"/>
                  <a:gd name="connsiteX4" fmla="*/ 933582 w 2129785"/>
                  <a:gd name="connsiteY4" fmla="*/ 1254715 h 2177824"/>
                  <a:gd name="connsiteX5" fmla="*/ 1142587 w 2129785"/>
                  <a:gd name="connsiteY5" fmla="*/ 1211172 h 2177824"/>
                  <a:gd name="connsiteX6" fmla="*/ 1325467 w 2129785"/>
                  <a:gd name="connsiteY6" fmla="*/ 1071835 h 2177824"/>
                  <a:gd name="connsiteX7" fmla="*/ 1508347 w 2129785"/>
                  <a:gd name="connsiteY7" fmla="*/ 941207 h 2177824"/>
                  <a:gd name="connsiteX8" fmla="*/ 1754910 w 2129785"/>
                  <a:gd name="connsiteY8" fmla="*/ 577079 h 2177824"/>
                  <a:gd name="connsiteX9" fmla="*/ 2129785 w 2129785"/>
                  <a:gd name="connsiteY9" fmla="*/ 0 h 2177824"/>
                  <a:gd name="connsiteX10" fmla="*/ 2124343 w 2129785"/>
                  <a:gd name="connsiteY10" fmla="*/ 71438 h 2177824"/>
                  <a:gd name="connsiteX11" fmla="*/ 1734770 w 2129785"/>
                  <a:gd name="connsiteY11" fmla="*/ 958624 h 2177824"/>
                  <a:gd name="connsiteX12" fmla="*/ 1551890 w 2129785"/>
                  <a:gd name="connsiteY12" fmla="*/ 1263424 h 2177824"/>
                  <a:gd name="connsiteX13" fmla="*/ 1342884 w 2129785"/>
                  <a:gd name="connsiteY13" fmla="*/ 1376635 h 2177824"/>
                  <a:gd name="connsiteX14" fmla="*/ 1081627 w 2129785"/>
                  <a:gd name="connsiteY14" fmla="*/ 1394052 h 2177824"/>
                  <a:gd name="connsiteX15" fmla="*/ 811662 w 2129785"/>
                  <a:gd name="connsiteY15" fmla="*/ 1472429 h 2177824"/>
                  <a:gd name="connsiteX16" fmla="*/ 785536 w 2129785"/>
                  <a:gd name="connsiteY16" fmla="*/ 1603058 h 2177824"/>
                  <a:gd name="connsiteX17" fmla="*/ 855204 w 2129785"/>
                  <a:gd name="connsiteY17" fmla="*/ 1777229 h 2177824"/>
                  <a:gd name="connsiteX18" fmla="*/ 820370 w 2129785"/>
                  <a:gd name="connsiteY18" fmla="*/ 1994944 h 2177824"/>
                  <a:gd name="connsiteX19" fmla="*/ 768119 w 2129785"/>
                  <a:gd name="connsiteY19" fmla="*/ 2134281 h 2177824"/>
                  <a:gd name="connsiteX20" fmla="*/ 698450 w 2129785"/>
                  <a:gd name="connsiteY20" fmla="*/ 2177824 h 2177824"/>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754910 w 2124343"/>
                  <a:gd name="connsiteY8" fmla="*/ 605654 h 2206399"/>
                  <a:gd name="connsiteX9" fmla="*/ 2039298 w 2124343"/>
                  <a:gd name="connsiteY9" fmla="*/ 0 h 2206399"/>
                  <a:gd name="connsiteX10" fmla="*/ 2124343 w 2124343"/>
                  <a:gd name="connsiteY10" fmla="*/ 100013 h 2206399"/>
                  <a:gd name="connsiteX11" fmla="*/ 1734770 w 2124343"/>
                  <a:gd name="connsiteY11" fmla="*/ 987199 h 2206399"/>
                  <a:gd name="connsiteX12" fmla="*/ 1551890 w 2124343"/>
                  <a:gd name="connsiteY12" fmla="*/ 1291999 h 2206399"/>
                  <a:gd name="connsiteX13" fmla="*/ 1342884 w 2124343"/>
                  <a:gd name="connsiteY13" fmla="*/ 1405210 h 2206399"/>
                  <a:gd name="connsiteX14" fmla="*/ 1081627 w 2124343"/>
                  <a:gd name="connsiteY14" fmla="*/ 1422627 h 2206399"/>
                  <a:gd name="connsiteX15" fmla="*/ 811662 w 2124343"/>
                  <a:gd name="connsiteY15" fmla="*/ 1501004 h 2206399"/>
                  <a:gd name="connsiteX16" fmla="*/ 785536 w 2124343"/>
                  <a:gd name="connsiteY16" fmla="*/ 1631633 h 2206399"/>
                  <a:gd name="connsiteX17" fmla="*/ 855204 w 2124343"/>
                  <a:gd name="connsiteY17" fmla="*/ 1805804 h 2206399"/>
                  <a:gd name="connsiteX18" fmla="*/ 820370 w 2124343"/>
                  <a:gd name="connsiteY18" fmla="*/ 2023519 h 2206399"/>
                  <a:gd name="connsiteX19" fmla="*/ 768119 w 2124343"/>
                  <a:gd name="connsiteY19" fmla="*/ 2162856 h 2206399"/>
                  <a:gd name="connsiteX20" fmla="*/ 698450 w 2124343"/>
                  <a:gd name="connsiteY20"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754910 w 2124343"/>
                  <a:gd name="connsiteY8" fmla="*/ 605654 h 2206399"/>
                  <a:gd name="connsiteX9" fmla="*/ 2039298 w 2124343"/>
                  <a:gd name="connsiteY9" fmla="*/ 0 h 2206399"/>
                  <a:gd name="connsiteX10" fmla="*/ 2124343 w 2124343"/>
                  <a:gd name="connsiteY10" fmla="*/ 100013 h 2206399"/>
                  <a:gd name="connsiteX11" fmla="*/ 1734770 w 2124343"/>
                  <a:gd name="connsiteY11" fmla="*/ 987199 h 2206399"/>
                  <a:gd name="connsiteX12" fmla="*/ 1551890 w 2124343"/>
                  <a:gd name="connsiteY12" fmla="*/ 1291999 h 2206399"/>
                  <a:gd name="connsiteX13" fmla="*/ 1342884 w 2124343"/>
                  <a:gd name="connsiteY13" fmla="*/ 1405210 h 2206399"/>
                  <a:gd name="connsiteX14" fmla="*/ 1081627 w 2124343"/>
                  <a:gd name="connsiteY14" fmla="*/ 1422627 h 2206399"/>
                  <a:gd name="connsiteX15" fmla="*/ 811662 w 2124343"/>
                  <a:gd name="connsiteY15" fmla="*/ 1501004 h 2206399"/>
                  <a:gd name="connsiteX16" fmla="*/ 785536 w 2124343"/>
                  <a:gd name="connsiteY16" fmla="*/ 1631633 h 2206399"/>
                  <a:gd name="connsiteX17" fmla="*/ 855204 w 2124343"/>
                  <a:gd name="connsiteY17" fmla="*/ 1805804 h 2206399"/>
                  <a:gd name="connsiteX18" fmla="*/ 820370 w 2124343"/>
                  <a:gd name="connsiteY18" fmla="*/ 2023519 h 2206399"/>
                  <a:gd name="connsiteX19" fmla="*/ 768119 w 2124343"/>
                  <a:gd name="connsiteY19" fmla="*/ 2162856 h 2206399"/>
                  <a:gd name="connsiteX20" fmla="*/ 698450 w 2124343"/>
                  <a:gd name="connsiteY20"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754910 w 2124343"/>
                  <a:gd name="connsiteY8" fmla="*/ 605654 h 2206399"/>
                  <a:gd name="connsiteX9" fmla="*/ 2039298 w 2124343"/>
                  <a:gd name="connsiteY9" fmla="*/ 0 h 2206399"/>
                  <a:gd name="connsiteX10" fmla="*/ 2124343 w 2124343"/>
                  <a:gd name="connsiteY10" fmla="*/ 100013 h 2206399"/>
                  <a:gd name="connsiteX11" fmla="*/ 1896423 w 2124343"/>
                  <a:gd name="connsiteY11" fmla="*/ 561977 h 2206399"/>
                  <a:gd name="connsiteX12" fmla="*/ 1734770 w 2124343"/>
                  <a:gd name="connsiteY12" fmla="*/ 987199 h 2206399"/>
                  <a:gd name="connsiteX13" fmla="*/ 1551890 w 2124343"/>
                  <a:gd name="connsiteY13" fmla="*/ 1291999 h 2206399"/>
                  <a:gd name="connsiteX14" fmla="*/ 1342884 w 2124343"/>
                  <a:gd name="connsiteY14" fmla="*/ 1405210 h 2206399"/>
                  <a:gd name="connsiteX15" fmla="*/ 1081627 w 2124343"/>
                  <a:gd name="connsiteY15" fmla="*/ 1422627 h 2206399"/>
                  <a:gd name="connsiteX16" fmla="*/ 811662 w 2124343"/>
                  <a:gd name="connsiteY16" fmla="*/ 1501004 h 2206399"/>
                  <a:gd name="connsiteX17" fmla="*/ 785536 w 2124343"/>
                  <a:gd name="connsiteY17" fmla="*/ 1631633 h 2206399"/>
                  <a:gd name="connsiteX18" fmla="*/ 855204 w 2124343"/>
                  <a:gd name="connsiteY18" fmla="*/ 1805804 h 2206399"/>
                  <a:gd name="connsiteX19" fmla="*/ 820370 w 2124343"/>
                  <a:gd name="connsiteY19" fmla="*/ 2023519 h 2206399"/>
                  <a:gd name="connsiteX20" fmla="*/ 768119 w 2124343"/>
                  <a:gd name="connsiteY20" fmla="*/ 2162856 h 2206399"/>
                  <a:gd name="connsiteX21" fmla="*/ 698450 w 2124343"/>
                  <a:gd name="connsiteY21"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647832 w 2124343"/>
                  <a:gd name="connsiteY2" fmla="*/ 1454468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647832 w 2124343"/>
                  <a:gd name="connsiteY2" fmla="*/ 1454468 h 2206399"/>
                  <a:gd name="connsiteX3" fmla="*/ 832344 w 2124343"/>
                  <a:gd name="connsiteY3" fmla="*/ 1460455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832344 w 2124343"/>
                  <a:gd name="connsiteY3" fmla="*/ 1460455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698994 w 2124343"/>
                  <a:gd name="connsiteY3" fmla="*/ 14890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698994 w 2124343"/>
                  <a:gd name="connsiteY3" fmla="*/ 1489030 h 2206399"/>
                  <a:gd name="connsiteX4" fmla="*/ 966920 w 2124343"/>
                  <a:gd name="connsiteY4" fmla="*/ 1430927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698994 w 2124343"/>
                  <a:gd name="connsiteY3" fmla="*/ 1460455 h 2206399"/>
                  <a:gd name="connsiteX4" fmla="*/ 966920 w 2124343"/>
                  <a:gd name="connsiteY4" fmla="*/ 1430927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162856"/>
                  <a:gd name="connsiteX1" fmla="*/ 411067 w 2124343"/>
                  <a:gd name="connsiteY1" fmla="*/ 1062447 h 2162856"/>
                  <a:gd name="connsiteX2" fmla="*/ 590682 w 2124343"/>
                  <a:gd name="connsiteY2" fmla="*/ 1221106 h 2162856"/>
                  <a:gd name="connsiteX3" fmla="*/ 698994 w 2124343"/>
                  <a:gd name="connsiteY3" fmla="*/ 1460455 h 2162856"/>
                  <a:gd name="connsiteX4" fmla="*/ 966920 w 2124343"/>
                  <a:gd name="connsiteY4" fmla="*/ 1430927 h 2162856"/>
                  <a:gd name="connsiteX5" fmla="*/ 1114012 w 2124343"/>
                  <a:gd name="connsiteY5" fmla="*/ 1373097 h 2162856"/>
                  <a:gd name="connsiteX6" fmla="*/ 1344517 w 2124343"/>
                  <a:gd name="connsiteY6" fmla="*/ 1290910 h 2162856"/>
                  <a:gd name="connsiteX7" fmla="*/ 1575022 w 2124343"/>
                  <a:gd name="connsiteY7" fmla="*/ 1122182 h 2162856"/>
                  <a:gd name="connsiteX8" fmla="*/ 1677348 w 2124343"/>
                  <a:gd name="connsiteY8" fmla="*/ 895352 h 2162856"/>
                  <a:gd name="connsiteX9" fmla="*/ 1754910 w 2124343"/>
                  <a:gd name="connsiteY9" fmla="*/ 605654 h 2162856"/>
                  <a:gd name="connsiteX10" fmla="*/ 2039298 w 2124343"/>
                  <a:gd name="connsiteY10" fmla="*/ 0 h 2162856"/>
                  <a:gd name="connsiteX11" fmla="*/ 2124343 w 2124343"/>
                  <a:gd name="connsiteY11" fmla="*/ 100013 h 2162856"/>
                  <a:gd name="connsiteX12" fmla="*/ 1896423 w 2124343"/>
                  <a:gd name="connsiteY12" fmla="*/ 561977 h 2162856"/>
                  <a:gd name="connsiteX13" fmla="*/ 1768107 w 2124343"/>
                  <a:gd name="connsiteY13" fmla="*/ 1053874 h 2162856"/>
                  <a:gd name="connsiteX14" fmla="*/ 1528078 w 2124343"/>
                  <a:gd name="connsiteY14" fmla="*/ 1401537 h 2162856"/>
                  <a:gd name="connsiteX15" fmla="*/ 1366696 w 2124343"/>
                  <a:gd name="connsiteY15" fmla="*/ 1424260 h 2162856"/>
                  <a:gd name="connsiteX16" fmla="*/ 1095914 w 2124343"/>
                  <a:gd name="connsiteY16" fmla="*/ 1555977 h 2162856"/>
                  <a:gd name="connsiteX17" fmla="*/ 916437 w 2124343"/>
                  <a:gd name="connsiteY17" fmla="*/ 1610542 h 2162856"/>
                  <a:gd name="connsiteX18" fmla="*/ 785536 w 2124343"/>
                  <a:gd name="connsiteY18" fmla="*/ 1631633 h 2162856"/>
                  <a:gd name="connsiteX19" fmla="*/ 855204 w 2124343"/>
                  <a:gd name="connsiteY19" fmla="*/ 1805804 h 2162856"/>
                  <a:gd name="connsiteX20" fmla="*/ 820370 w 2124343"/>
                  <a:gd name="connsiteY20" fmla="*/ 2023519 h 2162856"/>
                  <a:gd name="connsiteX21" fmla="*/ 768119 w 2124343"/>
                  <a:gd name="connsiteY21" fmla="*/ 2162856 h 2162856"/>
                  <a:gd name="connsiteX0" fmla="*/ 36599 w 2124343"/>
                  <a:gd name="connsiteY0" fmla="*/ 1196205 h 2315256"/>
                  <a:gd name="connsiteX1" fmla="*/ 411067 w 2124343"/>
                  <a:gd name="connsiteY1" fmla="*/ 1062447 h 2315256"/>
                  <a:gd name="connsiteX2" fmla="*/ 590682 w 2124343"/>
                  <a:gd name="connsiteY2" fmla="*/ 1221106 h 2315256"/>
                  <a:gd name="connsiteX3" fmla="*/ 698994 w 2124343"/>
                  <a:gd name="connsiteY3" fmla="*/ 1460455 h 2315256"/>
                  <a:gd name="connsiteX4" fmla="*/ 966920 w 2124343"/>
                  <a:gd name="connsiteY4" fmla="*/ 1430927 h 2315256"/>
                  <a:gd name="connsiteX5" fmla="*/ 1114012 w 2124343"/>
                  <a:gd name="connsiteY5" fmla="*/ 1373097 h 2315256"/>
                  <a:gd name="connsiteX6" fmla="*/ 1344517 w 2124343"/>
                  <a:gd name="connsiteY6" fmla="*/ 1290910 h 2315256"/>
                  <a:gd name="connsiteX7" fmla="*/ 1575022 w 2124343"/>
                  <a:gd name="connsiteY7" fmla="*/ 1122182 h 2315256"/>
                  <a:gd name="connsiteX8" fmla="*/ 1677348 w 2124343"/>
                  <a:gd name="connsiteY8" fmla="*/ 895352 h 2315256"/>
                  <a:gd name="connsiteX9" fmla="*/ 1754910 w 2124343"/>
                  <a:gd name="connsiteY9" fmla="*/ 605654 h 2315256"/>
                  <a:gd name="connsiteX10" fmla="*/ 2039298 w 2124343"/>
                  <a:gd name="connsiteY10" fmla="*/ 0 h 2315256"/>
                  <a:gd name="connsiteX11" fmla="*/ 2124343 w 2124343"/>
                  <a:gd name="connsiteY11" fmla="*/ 100013 h 2315256"/>
                  <a:gd name="connsiteX12" fmla="*/ 1896423 w 2124343"/>
                  <a:gd name="connsiteY12" fmla="*/ 561977 h 2315256"/>
                  <a:gd name="connsiteX13" fmla="*/ 1768107 w 2124343"/>
                  <a:gd name="connsiteY13" fmla="*/ 1053874 h 2315256"/>
                  <a:gd name="connsiteX14" fmla="*/ 1528078 w 2124343"/>
                  <a:gd name="connsiteY14" fmla="*/ 1401537 h 2315256"/>
                  <a:gd name="connsiteX15" fmla="*/ 1366696 w 2124343"/>
                  <a:gd name="connsiteY15" fmla="*/ 1424260 h 2315256"/>
                  <a:gd name="connsiteX16" fmla="*/ 1095914 w 2124343"/>
                  <a:gd name="connsiteY16" fmla="*/ 1555977 h 2315256"/>
                  <a:gd name="connsiteX17" fmla="*/ 916437 w 2124343"/>
                  <a:gd name="connsiteY17" fmla="*/ 1610542 h 2315256"/>
                  <a:gd name="connsiteX18" fmla="*/ 785536 w 2124343"/>
                  <a:gd name="connsiteY18" fmla="*/ 1631633 h 2315256"/>
                  <a:gd name="connsiteX19" fmla="*/ 855204 w 2124343"/>
                  <a:gd name="connsiteY19" fmla="*/ 1805804 h 2315256"/>
                  <a:gd name="connsiteX20" fmla="*/ 820370 w 2124343"/>
                  <a:gd name="connsiteY20" fmla="*/ 2023519 h 2315256"/>
                  <a:gd name="connsiteX21" fmla="*/ 991957 w 2124343"/>
                  <a:gd name="connsiteY21" fmla="*/ 2315256 h 2315256"/>
                  <a:gd name="connsiteX0" fmla="*/ 36599 w 2124343"/>
                  <a:gd name="connsiteY0" fmla="*/ 1196205 h 2315256"/>
                  <a:gd name="connsiteX1" fmla="*/ 411067 w 2124343"/>
                  <a:gd name="connsiteY1" fmla="*/ 1062447 h 2315256"/>
                  <a:gd name="connsiteX2" fmla="*/ 590682 w 2124343"/>
                  <a:gd name="connsiteY2" fmla="*/ 1221106 h 2315256"/>
                  <a:gd name="connsiteX3" fmla="*/ 698994 w 2124343"/>
                  <a:gd name="connsiteY3" fmla="*/ 1460455 h 2315256"/>
                  <a:gd name="connsiteX4" fmla="*/ 966920 w 2124343"/>
                  <a:gd name="connsiteY4" fmla="*/ 1430927 h 2315256"/>
                  <a:gd name="connsiteX5" fmla="*/ 1114012 w 2124343"/>
                  <a:gd name="connsiteY5" fmla="*/ 1373097 h 2315256"/>
                  <a:gd name="connsiteX6" fmla="*/ 1344517 w 2124343"/>
                  <a:gd name="connsiteY6" fmla="*/ 1290910 h 2315256"/>
                  <a:gd name="connsiteX7" fmla="*/ 1575022 w 2124343"/>
                  <a:gd name="connsiteY7" fmla="*/ 1122182 h 2315256"/>
                  <a:gd name="connsiteX8" fmla="*/ 1677348 w 2124343"/>
                  <a:gd name="connsiteY8" fmla="*/ 895352 h 2315256"/>
                  <a:gd name="connsiteX9" fmla="*/ 1754910 w 2124343"/>
                  <a:gd name="connsiteY9" fmla="*/ 605654 h 2315256"/>
                  <a:gd name="connsiteX10" fmla="*/ 2039298 w 2124343"/>
                  <a:gd name="connsiteY10" fmla="*/ 0 h 2315256"/>
                  <a:gd name="connsiteX11" fmla="*/ 2124343 w 2124343"/>
                  <a:gd name="connsiteY11" fmla="*/ 100013 h 2315256"/>
                  <a:gd name="connsiteX12" fmla="*/ 1896423 w 2124343"/>
                  <a:gd name="connsiteY12" fmla="*/ 561977 h 2315256"/>
                  <a:gd name="connsiteX13" fmla="*/ 1768107 w 2124343"/>
                  <a:gd name="connsiteY13" fmla="*/ 1053874 h 2315256"/>
                  <a:gd name="connsiteX14" fmla="*/ 1528078 w 2124343"/>
                  <a:gd name="connsiteY14" fmla="*/ 1401537 h 2315256"/>
                  <a:gd name="connsiteX15" fmla="*/ 1366696 w 2124343"/>
                  <a:gd name="connsiteY15" fmla="*/ 1424260 h 2315256"/>
                  <a:gd name="connsiteX16" fmla="*/ 1095914 w 2124343"/>
                  <a:gd name="connsiteY16" fmla="*/ 1555977 h 2315256"/>
                  <a:gd name="connsiteX17" fmla="*/ 916437 w 2124343"/>
                  <a:gd name="connsiteY17" fmla="*/ 1610542 h 2315256"/>
                  <a:gd name="connsiteX18" fmla="*/ 785536 w 2124343"/>
                  <a:gd name="connsiteY18" fmla="*/ 1631633 h 2315256"/>
                  <a:gd name="connsiteX19" fmla="*/ 855204 w 2124343"/>
                  <a:gd name="connsiteY19" fmla="*/ 1805804 h 2315256"/>
                  <a:gd name="connsiteX20" fmla="*/ 920382 w 2124343"/>
                  <a:gd name="connsiteY20" fmla="*/ 2023519 h 2315256"/>
                  <a:gd name="connsiteX21" fmla="*/ 991957 w 2124343"/>
                  <a:gd name="connsiteY21" fmla="*/ 2315256 h 2315256"/>
                  <a:gd name="connsiteX0" fmla="*/ 36599 w 2124343"/>
                  <a:gd name="connsiteY0" fmla="*/ 1196205 h 2458131"/>
                  <a:gd name="connsiteX1" fmla="*/ 411067 w 2124343"/>
                  <a:gd name="connsiteY1" fmla="*/ 1062447 h 2458131"/>
                  <a:gd name="connsiteX2" fmla="*/ 590682 w 2124343"/>
                  <a:gd name="connsiteY2" fmla="*/ 1221106 h 2458131"/>
                  <a:gd name="connsiteX3" fmla="*/ 698994 w 2124343"/>
                  <a:gd name="connsiteY3" fmla="*/ 1460455 h 2458131"/>
                  <a:gd name="connsiteX4" fmla="*/ 966920 w 2124343"/>
                  <a:gd name="connsiteY4" fmla="*/ 1430927 h 2458131"/>
                  <a:gd name="connsiteX5" fmla="*/ 1114012 w 2124343"/>
                  <a:gd name="connsiteY5" fmla="*/ 1373097 h 2458131"/>
                  <a:gd name="connsiteX6" fmla="*/ 1344517 w 2124343"/>
                  <a:gd name="connsiteY6" fmla="*/ 1290910 h 2458131"/>
                  <a:gd name="connsiteX7" fmla="*/ 1575022 w 2124343"/>
                  <a:gd name="connsiteY7" fmla="*/ 1122182 h 2458131"/>
                  <a:gd name="connsiteX8" fmla="*/ 1677348 w 2124343"/>
                  <a:gd name="connsiteY8" fmla="*/ 895352 h 2458131"/>
                  <a:gd name="connsiteX9" fmla="*/ 1754910 w 2124343"/>
                  <a:gd name="connsiteY9" fmla="*/ 605654 h 2458131"/>
                  <a:gd name="connsiteX10" fmla="*/ 2039298 w 2124343"/>
                  <a:gd name="connsiteY10" fmla="*/ 0 h 2458131"/>
                  <a:gd name="connsiteX11" fmla="*/ 2124343 w 2124343"/>
                  <a:gd name="connsiteY11" fmla="*/ 100013 h 2458131"/>
                  <a:gd name="connsiteX12" fmla="*/ 1896423 w 2124343"/>
                  <a:gd name="connsiteY12" fmla="*/ 561977 h 2458131"/>
                  <a:gd name="connsiteX13" fmla="*/ 1768107 w 2124343"/>
                  <a:gd name="connsiteY13" fmla="*/ 1053874 h 2458131"/>
                  <a:gd name="connsiteX14" fmla="*/ 1528078 w 2124343"/>
                  <a:gd name="connsiteY14" fmla="*/ 1401537 h 2458131"/>
                  <a:gd name="connsiteX15" fmla="*/ 1366696 w 2124343"/>
                  <a:gd name="connsiteY15" fmla="*/ 1424260 h 2458131"/>
                  <a:gd name="connsiteX16" fmla="*/ 1095914 w 2124343"/>
                  <a:gd name="connsiteY16" fmla="*/ 1555977 h 2458131"/>
                  <a:gd name="connsiteX17" fmla="*/ 916437 w 2124343"/>
                  <a:gd name="connsiteY17" fmla="*/ 1610542 h 2458131"/>
                  <a:gd name="connsiteX18" fmla="*/ 785536 w 2124343"/>
                  <a:gd name="connsiteY18" fmla="*/ 1631633 h 2458131"/>
                  <a:gd name="connsiteX19" fmla="*/ 855204 w 2124343"/>
                  <a:gd name="connsiteY19" fmla="*/ 1805804 h 2458131"/>
                  <a:gd name="connsiteX20" fmla="*/ 920382 w 2124343"/>
                  <a:gd name="connsiteY20" fmla="*/ 2023519 h 2458131"/>
                  <a:gd name="connsiteX21" fmla="*/ 1030057 w 2124343"/>
                  <a:gd name="connsiteY21" fmla="*/ 2458131 h 2458131"/>
                  <a:gd name="connsiteX0" fmla="*/ 48308 w 1988415"/>
                  <a:gd name="connsiteY0" fmla="*/ 1100955 h 2458131"/>
                  <a:gd name="connsiteX1" fmla="*/ 275139 w 1988415"/>
                  <a:gd name="connsiteY1" fmla="*/ 1062447 h 2458131"/>
                  <a:gd name="connsiteX2" fmla="*/ 454754 w 1988415"/>
                  <a:gd name="connsiteY2" fmla="*/ 1221106 h 2458131"/>
                  <a:gd name="connsiteX3" fmla="*/ 563066 w 1988415"/>
                  <a:gd name="connsiteY3" fmla="*/ 1460455 h 2458131"/>
                  <a:gd name="connsiteX4" fmla="*/ 830992 w 1988415"/>
                  <a:gd name="connsiteY4" fmla="*/ 1430927 h 2458131"/>
                  <a:gd name="connsiteX5" fmla="*/ 978084 w 1988415"/>
                  <a:gd name="connsiteY5" fmla="*/ 1373097 h 2458131"/>
                  <a:gd name="connsiteX6" fmla="*/ 1208589 w 1988415"/>
                  <a:gd name="connsiteY6" fmla="*/ 1290910 h 2458131"/>
                  <a:gd name="connsiteX7" fmla="*/ 1439094 w 1988415"/>
                  <a:gd name="connsiteY7" fmla="*/ 1122182 h 2458131"/>
                  <a:gd name="connsiteX8" fmla="*/ 1541420 w 1988415"/>
                  <a:gd name="connsiteY8" fmla="*/ 895352 h 2458131"/>
                  <a:gd name="connsiteX9" fmla="*/ 1618982 w 1988415"/>
                  <a:gd name="connsiteY9" fmla="*/ 605654 h 2458131"/>
                  <a:gd name="connsiteX10" fmla="*/ 1903370 w 1988415"/>
                  <a:gd name="connsiteY10" fmla="*/ 0 h 2458131"/>
                  <a:gd name="connsiteX11" fmla="*/ 1988415 w 1988415"/>
                  <a:gd name="connsiteY11" fmla="*/ 100013 h 2458131"/>
                  <a:gd name="connsiteX12" fmla="*/ 1760495 w 1988415"/>
                  <a:gd name="connsiteY12" fmla="*/ 561977 h 2458131"/>
                  <a:gd name="connsiteX13" fmla="*/ 1632179 w 1988415"/>
                  <a:gd name="connsiteY13" fmla="*/ 1053874 h 2458131"/>
                  <a:gd name="connsiteX14" fmla="*/ 1392150 w 1988415"/>
                  <a:gd name="connsiteY14" fmla="*/ 1401537 h 2458131"/>
                  <a:gd name="connsiteX15" fmla="*/ 1230768 w 1988415"/>
                  <a:gd name="connsiteY15" fmla="*/ 1424260 h 2458131"/>
                  <a:gd name="connsiteX16" fmla="*/ 959986 w 1988415"/>
                  <a:gd name="connsiteY16" fmla="*/ 1555977 h 2458131"/>
                  <a:gd name="connsiteX17" fmla="*/ 780509 w 1988415"/>
                  <a:gd name="connsiteY17" fmla="*/ 1610542 h 2458131"/>
                  <a:gd name="connsiteX18" fmla="*/ 649608 w 1988415"/>
                  <a:gd name="connsiteY18" fmla="*/ 1631633 h 2458131"/>
                  <a:gd name="connsiteX19" fmla="*/ 719276 w 1988415"/>
                  <a:gd name="connsiteY19" fmla="*/ 1805804 h 2458131"/>
                  <a:gd name="connsiteX20" fmla="*/ 784454 w 1988415"/>
                  <a:gd name="connsiteY20" fmla="*/ 2023519 h 2458131"/>
                  <a:gd name="connsiteX21" fmla="*/ 894129 w 1988415"/>
                  <a:gd name="connsiteY21" fmla="*/ 2458131 h 2458131"/>
                  <a:gd name="connsiteX0" fmla="*/ 48308 w 1988415"/>
                  <a:gd name="connsiteY0" fmla="*/ 1100955 h 2458131"/>
                  <a:gd name="connsiteX1" fmla="*/ 275139 w 1988415"/>
                  <a:gd name="connsiteY1" fmla="*/ 1062447 h 2458131"/>
                  <a:gd name="connsiteX2" fmla="*/ 454754 w 1988415"/>
                  <a:gd name="connsiteY2" fmla="*/ 1221106 h 2458131"/>
                  <a:gd name="connsiteX3" fmla="*/ 563066 w 1988415"/>
                  <a:gd name="connsiteY3" fmla="*/ 1460455 h 2458131"/>
                  <a:gd name="connsiteX4" fmla="*/ 830992 w 1988415"/>
                  <a:gd name="connsiteY4" fmla="*/ 1430927 h 2458131"/>
                  <a:gd name="connsiteX5" fmla="*/ 978084 w 1988415"/>
                  <a:gd name="connsiteY5" fmla="*/ 1373097 h 2458131"/>
                  <a:gd name="connsiteX6" fmla="*/ 1208589 w 1988415"/>
                  <a:gd name="connsiteY6" fmla="*/ 1290910 h 2458131"/>
                  <a:gd name="connsiteX7" fmla="*/ 1439094 w 1988415"/>
                  <a:gd name="connsiteY7" fmla="*/ 1122182 h 2458131"/>
                  <a:gd name="connsiteX8" fmla="*/ 1541420 w 1988415"/>
                  <a:gd name="connsiteY8" fmla="*/ 895352 h 2458131"/>
                  <a:gd name="connsiteX9" fmla="*/ 1618982 w 1988415"/>
                  <a:gd name="connsiteY9" fmla="*/ 605654 h 2458131"/>
                  <a:gd name="connsiteX10" fmla="*/ 1903370 w 1988415"/>
                  <a:gd name="connsiteY10" fmla="*/ 0 h 2458131"/>
                  <a:gd name="connsiteX11" fmla="*/ 1988415 w 1988415"/>
                  <a:gd name="connsiteY11" fmla="*/ 100013 h 2458131"/>
                  <a:gd name="connsiteX12" fmla="*/ 1760495 w 1988415"/>
                  <a:gd name="connsiteY12" fmla="*/ 561977 h 2458131"/>
                  <a:gd name="connsiteX13" fmla="*/ 1632179 w 1988415"/>
                  <a:gd name="connsiteY13" fmla="*/ 1053874 h 2458131"/>
                  <a:gd name="connsiteX14" fmla="*/ 1392150 w 1988415"/>
                  <a:gd name="connsiteY14" fmla="*/ 1401537 h 2458131"/>
                  <a:gd name="connsiteX15" fmla="*/ 1230768 w 1988415"/>
                  <a:gd name="connsiteY15" fmla="*/ 1424260 h 2458131"/>
                  <a:gd name="connsiteX16" fmla="*/ 959986 w 1988415"/>
                  <a:gd name="connsiteY16" fmla="*/ 1555977 h 2458131"/>
                  <a:gd name="connsiteX17" fmla="*/ 780509 w 1988415"/>
                  <a:gd name="connsiteY17" fmla="*/ 1610542 h 2458131"/>
                  <a:gd name="connsiteX18" fmla="*/ 649608 w 1988415"/>
                  <a:gd name="connsiteY18" fmla="*/ 1631633 h 2458131"/>
                  <a:gd name="connsiteX19" fmla="*/ 719276 w 1988415"/>
                  <a:gd name="connsiteY19" fmla="*/ 1805804 h 2458131"/>
                  <a:gd name="connsiteX20" fmla="*/ 813029 w 1988415"/>
                  <a:gd name="connsiteY20" fmla="*/ 2023519 h 2458131"/>
                  <a:gd name="connsiteX21" fmla="*/ 894129 w 1988415"/>
                  <a:gd name="connsiteY21" fmla="*/ 2458131 h 2458131"/>
                  <a:gd name="connsiteX0" fmla="*/ 48308 w 1988415"/>
                  <a:gd name="connsiteY0" fmla="*/ 1100955 h 2296206"/>
                  <a:gd name="connsiteX1" fmla="*/ 275139 w 1988415"/>
                  <a:gd name="connsiteY1" fmla="*/ 1062447 h 2296206"/>
                  <a:gd name="connsiteX2" fmla="*/ 454754 w 1988415"/>
                  <a:gd name="connsiteY2" fmla="*/ 1221106 h 2296206"/>
                  <a:gd name="connsiteX3" fmla="*/ 563066 w 1988415"/>
                  <a:gd name="connsiteY3" fmla="*/ 1460455 h 2296206"/>
                  <a:gd name="connsiteX4" fmla="*/ 830992 w 1988415"/>
                  <a:gd name="connsiteY4" fmla="*/ 1430927 h 2296206"/>
                  <a:gd name="connsiteX5" fmla="*/ 978084 w 1988415"/>
                  <a:gd name="connsiteY5" fmla="*/ 1373097 h 2296206"/>
                  <a:gd name="connsiteX6" fmla="*/ 1208589 w 1988415"/>
                  <a:gd name="connsiteY6" fmla="*/ 1290910 h 2296206"/>
                  <a:gd name="connsiteX7" fmla="*/ 1439094 w 1988415"/>
                  <a:gd name="connsiteY7" fmla="*/ 1122182 h 2296206"/>
                  <a:gd name="connsiteX8" fmla="*/ 1541420 w 1988415"/>
                  <a:gd name="connsiteY8" fmla="*/ 895352 h 2296206"/>
                  <a:gd name="connsiteX9" fmla="*/ 1618982 w 1988415"/>
                  <a:gd name="connsiteY9" fmla="*/ 605654 h 2296206"/>
                  <a:gd name="connsiteX10" fmla="*/ 1903370 w 1988415"/>
                  <a:gd name="connsiteY10" fmla="*/ 0 h 2296206"/>
                  <a:gd name="connsiteX11" fmla="*/ 1988415 w 1988415"/>
                  <a:gd name="connsiteY11" fmla="*/ 100013 h 2296206"/>
                  <a:gd name="connsiteX12" fmla="*/ 1760495 w 1988415"/>
                  <a:gd name="connsiteY12" fmla="*/ 561977 h 2296206"/>
                  <a:gd name="connsiteX13" fmla="*/ 1632179 w 1988415"/>
                  <a:gd name="connsiteY13" fmla="*/ 1053874 h 2296206"/>
                  <a:gd name="connsiteX14" fmla="*/ 1392150 w 1988415"/>
                  <a:gd name="connsiteY14" fmla="*/ 1401537 h 2296206"/>
                  <a:gd name="connsiteX15" fmla="*/ 1230768 w 1988415"/>
                  <a:gd name="connsiteY15" fmla="*/ 1424260 h 2296206"/>
                  <a:gd name="connsiteX16" fmla="*/ 959986 w 1988415"/>
                  <a:gd name="connsiteY16" fmla="*/ 1555977 h 2296206"/>
                  <a:gd name="connsiteX17" fmla="*/ 780509 w 1988415"/>
                  <a:gd name="connsiteY17" fmla="*/ 1610542 h 2296206"/>
                  <a:gd name="connsiteX18" fmla="*/ 649608 w 1988415"/>
                  <a:gd name="connsiteY18" fmla="*/ 1631633 h 2296206"/>
                  <a:gd name="connsiteX19" fmla="*/ 719276 w 1988415"/>
                  <a:gd name="connsiteY19" fmla="*/ 1805804 h 2296206"/>
                  <a:gd name="connsiteX20" fmla="*/ 813029 w 1988415"/>
                  <a:gd name="connsiteY20" fmla="*/ 2023519 h 2296206"/>
                  <a:gd name="connsiteX21" fmla="*/ 960804 w 1988415"/>
                  <a:gd name="connsiteY21" fmla="*/ 2296206 h 2296206"/>
                  <a:gd name="connsiteX0" fmla="*/ 48308 w 1988415"/>
                  <a:gd name="connsiteY0" fmla="*/ 1100955 h 2320793"/>
                  <a:gd name="connsiteX1" fmla="*/ 275139 w 1988415"/>
                  <a:gd name="connsiteY1" fmla="*/ 1062447 h 2320793"/>
                  <a:gd name="connsiteX2" fmla="*/ 454754 w 1988415"/>
                  <a:gd name="connsiteY2" fmla="*/ 1221106 h 2320793"/>
                  <a:gd name="connsiteX3" fmla="*/ 563066 w 1988415"/>
                  <a:gd name="connsiteY3" fmla="*/ 1460455 h 2320793"/>
                  <a:gd name="connsiteX4" fmla="*/ 830992 w 1988415"/>
                  <a:gd name="connsiteY4" fmla="*/ 1430927 h 2320793"/>
                  <a:gd name="connsiteX5" fmla="*/ 978084 w 1988415"/>
                  <a:gd name="connsiteY5" fmla="*/ 1373097 h 2320793"/>
                  <a:gd name="connsiteX6" fmla="*/ 1208589 w 1988415"/>
                  <a:gd name="connsiteY6" fmla="*/ 1290910 h 2320793"/>
                  <a:gd name="connsiteX7" fmla="*/ 1439094 w 1988415"/>
                  <a:gd name="connsiteY7" fmla="*/ 1122182 h 2320793"/>
                  <a:gd name="connsiteX8" fmla="*/ 1541420 w 1988415"/>
                  <a:gd name="connsiteY8" fmla="*/ 895352 h 2320793"/>
                  <a:gd name="connsiteX9" fmla="*/ 1618982 w 1988415"/>
                  <a:gd name="connsiteY9" fmla="*/ 605654 h 2320793"/>
                  <a:gd name="connsiteX10" fmla="*/ 1903370 w 1988415"/>
                  <a:gd name="connsiteY10" fmla="*/ 0 h 2320793"/>
                  <a:gd name="connsiteX11" fmla="*/ 1988415 w 1988415"/>
                  <a:gd name="connsiteY11" fmla="*/ 100013 h 2320793"/>
                  <a:gd name="connsiteX12" fmla="*/ 1760495 w 1988415"/>
                  <a:gd name="connsiteY12" fmla="*/ 561977 h 2320793"/>
                  <a:gd name="connsiteX13" fmla="*/ 1632179 w 1988415"/>
                  <a:gd name="connsiteY13" fmla="*/ 1053874 h 2320793"/>
                  <a:gd name="connsiteX14" fmla="*/ 1392150 w 1988415"/>
                  <a:gd name="connsiteY14" fmla="*/ 1401537 h 2320793"/>
                  <a:gd name="connsiteX15" fmla="*/ 1230768 w 1988415"/>
                  <a:gd name="connsiteY15" fmla="*/ 1424260 h 2320793"/>
                  <a:gd name="connsiteX16" fmla="*/ 959986 w 1988415"/>
                  <a:gd name="connsiteY16" fmla="*/ 1555977 h 2320793"/>
                  <a:gd name="connsiteX17" fmla="*/ 780509 w 1988415"/>
                  <a:gd name="connsiteY17" fmla="*/ 1610542 h 2320793"/>
                  <a:gd name="connsiteX18" fmla="*/ 649608 w 1988415"/>
                  <a:gd name="connsiteY18" fmla="*/ 1631633 h 2320793"/>
                  <a:gd name="connsiteX19" fmla="*/ 719276 w 1988415"/>
                  <a:gd name="connsiteY19" fmla="*/ 1805804 h 2320793"/>
                  <a:gd name="connsiteX20" fmla="*/ 813029 w 1988415"/>
                  <a:gd name="connsiteY20" fmla="*/ 2023519 h 2320793"/>
                  <a:gd name="connsiteX21" fmla="*/ 960804 w 1988415"/>
                  <a:gd name="connsiteY21" fmla="*/ 2296206 h 2320793"/>
                  <a:gd name="connsiteX22" fmla="*/ 955633 w 1988415"/>
                  <a:gd name="connsiteY22" fmla="*/ 2309814 h 2320793"/>
                  <a:gd name="connsiteX0" fmla="*/ 48308 w 1988415"/>
                  <a:gd name="connsiteY0" fmla="*/ 1100955 h 2357439"/>
                  <a:gd name="connsiteX1" fmla="*/ 275139 w 1988415"/>
                  <a:gd name="connsiteY1" fmla="*/ 1062447 h 2357439"/>
                  <a:gd name="connsiteX2" fmla="*/ 454754 w 1988415"/>
                  <a:gd name="connsiteY2" fmla="*/ 1221106 h 2357439"/>
                  <a:gd name="connsiteX3" fmla="*/ 563066 w 1988415"/>
                  <a:gd name="connsiteY3" fmla="*/ 1460455 h 2357439"/>
                  <a:gd name="connsiteX4" fmla="*/ 830992 w 1988415"/>
                  <a:gd name="connsiteY4" fmla="*/ 1430927 h 2357439"/>
                  <a:gd name="connsiteX5" fmla="*/ 978084 w 1988415"/>
                  <a:gd name="connsiteY5" fmla="*/ 1373097 h 2357439"/>
                  <a:gd name="connsiteX6" fmla="*/ 1208589 w 1988415"/>
                  <a:gd name="connsiteY6" fmla="*/ 1290910 h 2357439"/>
                  <a:gd name="connsiteX7" fmla="*/ 1439094 w 1988415"/>
                  <a:gd name="connsiteY7" fmla="*/ 1122182 h 2357439"/>
                  <a:gd name="connsiteX8" fmla="*/ 1541420 w 1988415"/>
                  <a:gd name="connsiteY8" fmla="*/ 895352 h 2357439"/>
                  <a:gd name="connsiteX9" fmla="*/ 1618982 w 1988415"/>
                  <a:gd name="connsiteY9" fmla="*/ 605654 h 2357439"/>
                  <a:gd name="connsiteX10" fmla="*/ 1903370 w 1988415"/>
                  <a:gd name="connsiteY10" fmla="*/ 0 h 2357439"/>
                  <a:gd name="connsiteX11" fmla="*/ 1988415 w 1988415"/>
                  <a:gd name="connsiteY11" fmla="*/ 100013 h 2357439"/>
                  <a:gd name="connsiteX12" fmla="*/ 1760495 w 1988415"/>
                  <a:gd name="connsiteY12" fmla="*/ 561977 h 2357439"/>
                  <a:gd name="connsiteX13" fmla="*/ 1632179 w 1988415"/>
                  <a:gd name="connsiteY13" fmla="*/ 1053874 h 2357439"/>
                  <a:gd name="connsiteX14" fmla="*/ 1392150 w 1988415"/>
                  <a:gd name="connsiteY14" fmla="*/ 1401537 h 2357439"/>
                  <a:gd name="connsiteX15" fmla="*/ 1230768 w 1988415"/>
                  <a:gd name="connsiteY15" fmla="*/ 1424260 h 2357439"/>
                  <a:gd name="connsiteX16" fmla="*/ 959986 w 1988415"/>
                  <a:gd name="connsiteY16" fmla="*/ 1555977 h 2357439"/>
                  <a:gd name="connsiteX17" fmla="*/ 780509 w 1988415"/>
                  <a:gd name="connsiteY17" fmla="*/ 1610542 h 2357439"/>
                  <a:gd name="connsiteX18" fmla="*/ 649608 w 1988415"/>
                  <a:gd name="connsiteY18" fmla="*/ 1631633 h 2357439"/>
                  <a:gd name="connsiteX19" fmla="*/ 719276 w 1988415"/>
                  <a:gd name="connsiteY19" fmla="*/ 1805804 h 2357439"/>
                  <a:gd name="connsiteX20" fmla="*/ 813029 w 1988415"/>
                  <a:gd name="connsiteY20" fmla="*/ 2023519 h 2357439"/>
                  <a:gd name="connsiteX21" fmla="*/ 960804 w 1988415"/>
                  <a:gd name="connsiteY21" fmla="*/ 2296206 h 2357439"/>
                  <a:gd name="connsiteX22" fmla="*/ 793708 w 1988415"/>
                  <a:gd name="connsiteY22" fmla="*/ 2357439 h 235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88415" h="2357439">
                    <a:moveTo>
                      <a:pt x="48308" y="1100955"/>
                    </a:moveTo>
                    <a:cubicBezTo>
                      <a:pt x="-122960" y="1129983"/>
                      <a:pt x="211276" y="1068253"/>
                      <a:pt x="275139" y="1062447"/>
                    </a:cubicBezTo>
                    <a:lnTo>
                      <a:pt x="454754" y="1221106"/>
                    </a:lnTo>
                    <a:lnTo>
                      <a:pt x="563066" y="1460455"/>
                    </a:lnTo>
                    <a:lnTo>
                      <a:pt x="830992" y="1430927"/>
                    </a:lnTo>
                    <a:lnTo>
                      <a:pt x="978084" y="1373097"/>
                    </a:lnTo>
                    <a:lnTo>
                      <a:pt x="1208589" y="1290910"/>
                    </a:lnTo>
                    <a:lnTo>
                      <a:pt x="1439094" y="1122182"/>
                    </a:lnTo>
                    <a:cubicBezTo>
                      <a:pt x="1476378" y="1065622"/>
                      <a:pt x="1504136" y="951912"/>
                      <a:pt x="1541420" y="895352"/>
                    </a:cubicBezTo>
                    <a:lnTo>
                      <a:pt x="1618982" y="605654"/>
                    </a:lnTo>
                    <a:cubicBezTo>
                      <a:pt x="1713778" y="403769"/>
                      <a:pt x="1837149" y="292372"/>
                      <a:pt x="1903370" y="0"/>
                    </a:cubicBezTo>
                    <a:lnTo>
                      <a:pt x="1988415" y="100013"/>
                    </a:lnTo>
                    <a:cubicBezTo>
                      <a:pt x="1921967" y="258763"/>
                      <a:pt x="1826943" y="403227"/>
                      <a:pt x="1760495" y="561977"/>
                    </a:cubicBezTo>
                    <a:cubicBezTo>
                      <a:pt x="1717723" y="725943"/>
                      <a:pt x="1660664" y="732746"/>
                      <a:pt x="1632179" y="1053874"/>
                    </a:cubicBezTo>
                    <a:lnTo>
                      <a:pt x="1392150" y="1401537"/>
                    </a:lnTo>
                    <a:lnTo>
                      <a:pt x="1230768" y="1424260"/>
                    </a:lnTo>
                    <a:lnTo>
                      <a:pt x="959986" y="1555977"/>
                    </a:lnTo>
                    <a:lnTo>
                      <a:pt x="780509" y="1610542"/>
                    </a:lnTo>
                    <a:lnTo>
                      <a:pt x="649608" y="1631633"/>
                    </a:lnTo>
                    <a:lnTo>
                      <a:pt x="719276" y="1805804"/>
                    </a:lnTo>
                    <a:lnTo>
                      <a:pt x="813029" y="2023519"/>
                    </a:lnTo>
                    <a:lnTo>
                      <a:pt x="960804" y="2296206"/>
                    </a:lnTo>
                    <a:cubicBezTo>
                      <a:pt x="984571" y="2343922"/>
                      <a:pt x="794785" y="2354604"/>
                      <a:pt x="793708" y="235743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1C22EB87-39B6-7DA1-675C-88925CAD8F1B}"/>
                  </a:ext>
                </a:extLst>
              </p:cNvPr>
              <p:cNvSpPr/>
              <p:nvPr/>
            </p:nvSpPr>
            <p:spPr>
              <a:xfrm>
                <a:off x="5729989" y="1862027"/>
                <a:ext cx="4382044" cy="1410789"/>
              </a:xfrm>
              <a:custGeom>
                <a:avLst/>
                <a:gdLst>
                  <a:gd name="connsiteX0" fmla="*/ 0 w 7393577"/>
                  <a:gd name="connsiteY0" fmla="*/ 1985555 h 2264229"/>
                  <a:gd name="connsiteX1" fmla="*/ 574766 w 7393577"/>
                  <a:gd name="connsiteY1" fmla="*/ 1985555 h 2264229"/>
                  <a:gd name="connsiteX2" fmla="*/ 1027611 w 7393577"/>
                  <a:gd name="connsiteY2" fmla="*/ 1976846 h 2264229"/>
                  <a:gd name="connsiteX3" fmla="*/ 1402080 w 7393577"/>
                  <a:gd name="connsiteY3" fmla="*/ 1950720 h 2264229"/>
                  <a:gd name="connsiteX4" fmla="*/ 1924594 w 7393577"/>
                  <a:gd name="connsiteY4" fmla="*/ 1663337 h 2264229"/>
                  <a:gd name="connsiteX5" fmla="*/ 2255520 w 7393577"/>
                  <a:gd name="connsiteY5" fmla="*/ 1262743 h 2264229"/>
                  <a:gd name="connsiteX6" fmla="*/ 2569029 w 7393577"/>
                  <a:gd name="connsiteY6" fmla="*/ 1045029 h 2264229"/>
                  <a:gd name="connsiteX7" fmla="*/ 2734491 w 7393577"/>
                  <a:gd name="connsiteY7" fmla="*/ 827315 h 2264229"/>
                  <a:gd name="connsiteX8" fmla="*/ 2778034 w 7393577"/>
                  <a:gd name="connsiteY8" fmla="*/ 670560 h 2264229"/>
                  <a:gd name="connsiteX9" fmla="*/ 3030583 w 7393577"/>
                  <a:gd name="connsiteY9" fmla="*/ 740229 h 2264229"/>
                  <a:gd name="connsiteX10" fmla="*/ 3466011 w 7393577"/>
                  <a:gd name="connsiteY10" fmla="*/ 478972 h 2264229"/>
                  <a:gd name="connsiteX11" fmla="*/ 3962400 w 7393577"/>
                  <a:gd name="connsiteY11" fmla="*/ 252549 h 2264229"/>
                  <a:gd name="connsiteX12" fmla="*/ 4223657 w 7393577"/>
                  <a:gd name="connsiteY12" fmla="*/ 0 h 2264229"/>
                  <a:gd name="connsiteX13" fmla="*/ 4354286 w 7393577"/>
                  <a:gd name="connsiteY13" fmla="*/ 0 h 2264229"/>
                  <a:gd name="connsiteX14" fmla="*/ 4606834 w 7393577"/>
                  <a:gd name="connsiteY14" fmla="*/ 235132 h 2264229"/>
                  <a:gd name="connsiteX15" fmla="*/ 4824549 w 7393577"/>
                  <a:gd name="connsiteY15" fmla="*/ 478972 h 2264229"/>
                  <a:gd name="connsiteX16" fmla="*/ 5059680 w 7393577"/>
                  <a:gd name="connsiteY16" fmla="*/ 618309 h 2264229"/>
                  <a:gd name="connsiteX17" fmla="*/ 5225143 w 7393577"/>
                  <a:gd name="connsiteY17" fmla="*/ 705395 h 2264229"/>
                  <a:gd name="connsiteX18" fmla="*/ 5242560 w 7393577"/>
                  <a:gd name="connsiteY18" fmla="*/ 827315 h 2264229"/>
                  <a:gd name="connsiteX19" fmla="*/ 5294811 w 7393577"/>
                  <a:gd name="connsiteY19" fmla="*/ 905692 h 2264229"/>
                  <a:gd name="connsiteX20" fmla="*/ 5434149 w 7393577"/>
                  <a:gd name="connsiteY20" fmla="*/ 966652 h 2264229"/>
                  <a:gd name="connsiteX21" fmla="*/ 5721531 w 7393577"/>
                  <a:gd name="connsiteY21" fmla="*/ 992777 h 2264229"/>
                  <a:gd name="connsiteX22" fmla="*/ 6026331 w 7393577"/>
                  <a:gd name="connsiteY22" fmla="*/ 862149 h 2264229"/>
                  <a:gd name="connsiteX23" fmla="*/ 6470469 w 7393577"/>
                  <a:gd name="connsiteY23" fmla="*/ 870857 h 2264229"/>
                  <a:gd name="connsiteX24" fmla="*/ 6696891 w 7393577"/>
                  <a:gd name="connsiteY24" fmla="*/ 896983 h 2264229"/>
                  <a:gd name="connsiteX25" fmla="*/ 7027817 w 7393577"/>
                  <a:gd name="connsiteY25" fmla="*/ 635726 h 2264229"/>
                  <a:gd name="connsiteX26" fmla="*/ 7071360 w 7393577"/>
                  <a:gd name="connsiteY26" fmla="*/ 470263 h 2264229"/>
                  <a:gd name="connsiteX27" fmla="*/ 6958149 w 7393577"/>
                  <a:gd name="connsiteY27" fmla="*/ 313509 h 2264229"/>
                  <a:gd name="connsiteX28" fmla="*/ 6905897 w 7393577"/>
                  <a:gd name="connsiteY28" fmla="*/ 191589 h 2264229"/>
                  <a:gd name="connsiteX29" fmla="*/ 7271657 w 7393577"/>
                  <a:gd name="connsiteY29" fmla="*/ 339635 h 2264229"/>
                  <a:gd name="connsiteX30" fmla="*/ 7297783 w 7393577"/>
                  <a:gd name="connsiteY30" fmla="*/ 418012 h 2264229"/>
                  <a:gd name="connsiteX31" fmla="*/ 7175863 w 7393577"/>
                  <a:gd name="connsiteY31" fmla="*/ 600892 h 2264229"/>
                  <a:gd name="connsiteX32" fmla="*/ 7341326 w 7393577"/>
                  <a:gd name="connsiteY32" fmla="*/ 792480 h 2264229"/>
                  <a:gd name="connsiteX33" fmla="*/ 7358743 w 7393577"/>
                  <a:gd name="connsiteY33" fmla="*/ 1001486 h 2264229"/>
                  <a:gd name="connsiteX34" fmla="*/ 7393577 w 7393577"/>
                  <a:gd name="connsiteY34" fmla="*/ 1219200 h 2264229"/>
                  <a:gd name="connsiteX35" fmla="*/ 7315200 w 7393577"/>
                  <a:gd name="connsiteY35" fmla="*/ 1349829 h 2264229"/>
                  <a:gd name="connsiteX36" fmla="*/ 7053943 w 7393577"/>
                  <a:gd name="connsiteY36" fmla="*/ 1297577 h 2264229"/>
                  <a:gd name="connsiteX37" fmla="*/ 6932023 w 7393577"/>
                  <a:gd name="connsiteY37" fmla="*/ 1306286 h 2264229"/>
                  <a:gd name="connsiteX38" fmla="*/ 6914606 w 7393577"/>
                  <a:gd name="connsiteY38" fmla="*/ 1393372 h 2264229"/>
                  <a:gd name="connsiteX39" fmla="*/ 6723017 w 7393577"/>
                  <a:gd name="connsiteY39" fmla="*/ 1410789 h 2264229"/>
                  <a:gd name="connsiteX40" fmla="*/ 6670766 w 7393577"/>
                  <a:gd name="connsiteY40" fmla="*/ 1114697 h 2264229"/>
                  <a:gd name="connsiteX41" fmla="*/ 6409509 w 7393577"/>
                  <a:gd name="connsiteY41" fmla="*/ 1027612 h 2264229"/>
                  <a:gd name="connsiteX42" fmla="*/ 6165669 w 7393577"/>
                  <a:gd name="connsiteY42" fmla="*/ 984069 h 2264229"/>
                  <a:gd name="connsiteX43" fmla="*/ 5826034 w 7393577"/>
                  <a:gd name="connsiteY43" fmla="*/ 1140823 h 2264229"/>
                  <a:gd name="connsiteX44" fmla="*/ 5521234 w 7393577"/>
                  <a:gd name="connsiteY44" fmla="*/ 1149532 h 2264229"/>
                  <a:gd name="connsiteX45" fmla="*/ 5233851 w 7393577"/>
                  <a:gd name="connsiteY45" fmla="*/ 1071155 h 2264229"/>
                  <a:gd name="connsiteX46" fmla="*/ 4972594 w 7393577"/>
                  <a:gd name="connsiteY46" fmla="*/ 888275 h 2264229"/>
                  <a:gd name="connsiteX47" fmla="*/ 4624251 w 7393577"/>
                  <a:gd name="connsiteY47" fmla="*/ 627017 h 2264229"/>
                  <a:gd name="connsiteX48" fmla="*/ 4380411 w 7393577"/>
                  <a:gd name="connsiteY48" fmla="*/ 461555 h 2264229"/>
                  <a:gd name="connsiteX49" fmla="*/ 4188823 w 7393577"/>
                  <a:gd name="connsiteY49" fmla="*/ 409303 h 2264229"/>
                  <a:gd name="connsiteX50" fmla="*/ 3840480 w 7393577"/>
                  <a:gd name="connsiteY50" fmla="*/ 452846 h 2264229"/>
                  <a:gd name="connsiteX51" fmla="*/ 3579223 w 7393577"/>
                  <a:gd name="connsiteY51" fmla="*/ 722812 h 2264229"/>
                  <a:gd name="connsiteX52" fmla="*/ 3126377 w 7393577"/>
                  <a:gd name="connsiteY52" fmla="*/ 905692 h 2264229"/>
                  <a:gd name="connsiteX53" fmla="*/ 2847703 w 7393577"/>
                  <a:gd name="connsiteY53" fmla="*/ 1079863 h 2264229"/>
                  <a:gd name="connsiteX54" fmla="*/ 2577737 w 7393577"/>
                  <a:gd name="connsiteY54" fmla="*/ 1306286 h 2264229"/>
                  <a:gd name="connsiteX55" fmla="*/ 2420983 w 7393577"/>
                  <a:gd name="connsiteY55" fmla="*/ 1524000 h 2264229"/>
                  <a:gd name="connsiteX56" fmla="*/ 2386149 w 7393577"/>
                  <a:gd name="connsiteY56" fmla="*/ 1706880 h 2264229"/>
                  <a:gd name="connsiteX57" fmla="*/ 2151017 w 7393577"/>
                  <a:gd name="connsiteY57" fmla="*/ 1793966 h 2264229"/>
                  <a:gd name="connsiteX58" fmla="*/ 2037806 w 7393577"/>
                  <a:gd name="connsiteY58" fmla="*/ 1959429 h 2264229"/>
                  <a:gd name="connsiteX59" fmla="*/ 1898469 w 7393577"/>
                  <a:gd name="connsiteY59" fmla="*/ 1985555 h 2264229"/>
                  <a:gd name="connsiteX60" fmla="*/ 1663337 w 7393577"/>
                  <a:gd name="connsiteY60" fmla="*/ 2133600 h 2264229"/>
                  <a:gd name="connsiteX61" fmla="*/ 1349829 w 7393577"/>
                  <a:gd name="connsiteY61" fmla="*/ 2211977 h 2264229"/>
                  <a:gd name="connsiteX62" fmla="*/ 1027611 w 7393577"/>
                  <a:gd name="connsiteY62" fmla="*/ 2194560 h 2264229"/>
                  <a:gd name="connsiteX63" fmla="*/ 644434 w 7393577"/>
                  <a:gd name="connsiteY63" fmla="*/ 2151017 h 2264229"/>
                  <a:gd name="connsiteX64" fmla="*/ 400594 w 7393577"/>
                  <a:gd name="connsiteY64" fmla="*/ 2124892 h 2264229"/>
                  <a:gd name="connsiteX65" fmla="*/ 531223 w 7393577"/>
                  <a:gd name="connsiteY65" fmla="*/ 2255520 h 2264229"/>
                  <a:gd name="connsiteX66" fmla="*/ 409303 w 7393577"/>
                  <a:gd name="connsiteY66" fmla="*/ 2264229 h 2264229"/>
                  <a:gd name="connsiteX67" fmla="*/ 226423 w 7393577"/>
                  <a:gd name="connsiteY67" fmla="*/ 2203269 h 2264229"/>
                  <a:gd name="connsiteX68" fmla="*/ 113211 w 7393577"/>
                  <a:gd name="connsiteY68" fmla="*/ 2211977 h 2264229"/>
                  <a:gd name="connsiteX69" fmla="*/ 34834 w 7393577"/>
                  <a:gd name="connsiteY69" fmla="*/ 2081349 h 2264229"/>
                  <a:gd name="connsiteX70" fmla="*/ 78377 w 7393577"/>
                  <a:gd name="connsiteY70" fmla="*/ 2037806 h 2264229"/>
                  <a:gd name="connsiteX0" fmla="*/ 10639 w 7404216"/>
                  <a:gd name="connsiteY0" fmla="*/ 1985555 h 2264229"/>
                  <a:gd name="connsiteX1" fmla="*/ 585405 w 7404216"/>
                  <a:gd name="connsiteY1" fmla="*/ 1985555 h 2264229"/>
                  <a:gd name="connsiteX2" fmla="*/ 1038250 w 7404216"/>
                  <a:gd name="connsiteY2" fmla="*/ 1976846 h 2264229"/>
                  <a:gd name="connsiteX3" fmla="*/ 1412719 w 7404216"/>
                  <a:gd name="connsiteY3" fmla="*/ 1950720 h 2264229"/>
                  <a:gd name="connsiteX4" fmla="*/ 1935233 w 7404216"/>
                  <a:gd name="connsiteY4" fmla="*/ 1663337 h 2264229"/>
                  <a:gd name="connsiteX5" fmla="*/ 2266159 w 7404216"/>
                  <a:gd name="connsiteY5" fmla="*/ 1262743 h 2264229"/>
                  <a:gd name="connsiteX6" fmla="*/ 2579668 w 7404216"/>
                  <a:gd name="connsiteY6" fmla="*/ 1045029 h 2264229"/>
                  <a:gd name="connsiteX7" fmla="*/ 2745130 w 7404216"/>
                  <a:gd name="connsiteY7" fmla="*/ 827315 h 2264229"/>
                  <a:gd name="connsiteX8" fmla="*/ 2788673 w 7404216"/>
                  <a:gd name="connsiteY8" fmla="*/ 670560 h 2264229"/>
                  <a:gd name="connsiteX9" fmla="*/ 3041222 w 7404216"/>
                  <a:gd name="connsiteY9" fmla="*/ 740229 h 2264229"/>
                  <a:gd name="connsiteX10" fmla="*/ 3476650 w 7404216"/>
                  <a:gd name="connsiteY10" fmla="*/ 478972 h 2264229"/>
                  <a:gd name="connsiteX11" fmla="*/ 3973039 w 7404216"/>
                  <a:gd name="connsiteY11" fmla="*/ 252549 h 2264229"/>
                  <a:gd name="connsiteX12" fmla="*/ 4234296 w 7404216"/>
                  <a:gd name="connsiteY12" fmla="*/ 0 h 2264229"/>
                  <a:gd name="connsiteX13" fmla="*/ 4364925 w 7404216"/>
                  <a:gd name="connsiteY13" fmla="*/ 0 h 2264229"/>
                  <a:gd name="connsiteX14" fmla="*/ 4617473 w 7404216"/>
                  <a:gd name="connsiteY14" fmla="*/ 235132 h 2264229"/>
                  <a:gd name="connsiteX15" fmla="*/ 4835188 w 7404216"/>
                  <a:gd name="connsiteY15" fmla="*/ 478972 h 2264229"/>
                  <a:gd name="connsiteX16" fmla="*/ 5070319 w 7404216"/>
                  <a:gd name="connsiteY16" fmla="*/ 618309 h 2264229"/>
                  <a:gd name="connsiteX17" fmla="*/ 5235782 w 7404216"/>
                  <a:gd name="connsiteY17" fmla="*/ 705395 h 2264229"/>
                  <a:gd name="connsiteX18" fmla="*/ 5253199 w 7404216"/>
                  <a:gd name="connsiteY18" fmla="*/ 827315 h 2264229"/>
                  <a:gd name="connsiteX19" fmla="*/ 5305450 w 7404216"/>
                  <a:gd name="connsiteY19" fmla="*/ 905692 h 2264229"/>
                  <a:gd name="connsiteX20" fmla="*/ 5444788 w 7404216"/>
                  <a:gd name="connsiteY20" fmla="*/ 966652 h 2264229"/>
                  <a:gd name="connsiteX21" fmla="*/ 5732170 w 7404216"/>
                  <a:gd name="connsiteY21" fmla="*/ 992777 h 2264229"/>
                  <a:gd name="connsiteX22" fmla="*/ 6036970 w 7404216"/>
                  <a:gd name="connsiteY22" fmla="*/ 862149 h 2264229"/>
                  <a:gd name="connsiteX23" fmla="*/ 6481108 w 7404216"/>
                  <a:gd name="connsiteY23" fmla="*/ 870857 h 2264229"/>
                  <a:gd name="connsiteX24" fmla="*/ 6707530 w 7404216"/>
                  <a:gd name="connsiteY24" fmla="*/ 896983 h 2264229"/>
                  <a:gd name="connsiteX25" fmla="*/ 7038456 w 7404216"/>
                  <a:gd name="connsiteY25" fmla="*/ 635726 h 2264229"/>
                  <a:gd name="connsiteX26" fmla="*/ 7081999 w 7404216"/>
                  <a:gd name="connsiteY26" fmla="*/ 470263 h 2264229"/>
                  <a:gd name="connsiteX27" fmla="*/ 6968788 w 7404216"/>
                  <a:gd name="connsiteY27" fmla="*/ 313509 h 2264229"/>
                  <a:gd name="connsiteX28" fmla="*/ 6916536 w 7404216"/>
                  <a:gd name="connsiteY28" fmla="*/ 191589 h 2264229"/>
                  <a:gd name="connsiteX29" fmla="*/ 7282296 w 7404216"/>
                  <a:gd name="connsiteY29" fmla="*/ 339635 h 2264229"/>
                  <a:gd name="connsiteX30" fmla="*/ 7308422 w 7404216"/>
                  <a:gd name="connsiteY30" fmla="*/ 418012 h 2264229"/>
                  <a:gd name="connsiteX31" fmla="*/ 7186502 w 7404216"/>
                  <a:gd name="connsiteY31" fmla="*/ 600892 h 2264229"/>
                  <a:gd name="connsiteX32" fmla="*/ 7351965 w 7404216"/>
                  <a:gd name="connsiteY32" fmla="*/ 792480 h 2264229"/>
                  <a:gd name="connsiteX33" fmla="*/ 7369382 w 7404216"/>
                  <a:gd name="connsiteY33" fmla="*/ 1001486 h 2264229"/>
                  <a:gd name="connsiteX34" fmla="*/ 7404216 w 7404216"/>
                  <a:gd name="connsiteY34" fmla="*/ 1219200 h 2264229"/>
                  <a:gd name="connsiteX35" fmla="*/ 7325839 w 7404216"/>
                  <a:gd name="connsiteY35" fmla="*/ 1349829 h 2264229"/>
                  <a:gd name="connsiteX36" fmla="*/ 7064582 w 7404216"/>
                  <a:gd name="connsiteY36" fmla="*/ 1297577 h 2264229"/>
                  <a:gd name="connsiteX37" fmla="*/ 6942662 w 7404216"/>
                  <a:gd name="connsiteY37" fmla="*/ 1306286 h 2264229"/>
                  <a:gd name="connsiteX38" fmla="*/ 6925245 w 7404216"/>
                  <a:gd name="connsiteY38" fmla="*/ 1393372 h 2264229"/>
                  <a:gd name="connsiteX39" fmla="*/ 6733656 w 7404216"/>
                  <a:gd name="connsiteY39" fmla="*/ 1410789 h 2264229"/>
                  <a:gd name="connsiteX40" fmla="*/ 6681405 w 7404216"/>
                  <a:gd name="connsiteY40" fmla="*/ 1114697 h 2264229"/>
                  <a:gd name="connsiteX41" fmla="*/ 6420148 w 7404216"/>
                  <a:gd name="connsiteY41" fmla="*/ 1027612 h 2264229"/>
                  <a:gd name="connsiteX42" fmla="*/ 6176308 w 7404216"/>
                  <a:gd name="connsiteY42" fmla="*/ 984069 h 2264229"/>
                  <a:gd name="connsiteX43" fmla="*/ 5836673 w 7404216"/>
                  <a:gd name="connsiteY43" fmla="*/ 1140823 h 2264229"/>
                  <a:gd name="connsiteX44" fmla="*/ 5531873 w 7404216"/>
                  <a:gd name="connsiteY44" fmla="*/ 1149532 h 2264229"/>
                  <a:gd name="connsiteX45" fmla="*/ 5244490 w 7404216"/>
                  <a:gd name="connsiteY45" fmla="*/ 1071155 h 2264229"/>
                  <a:gd name="connsiteX46" fmla="*/ 4983233 w 7404216"/>
                  <a:gd name="connsiteY46" fmla="*/ 888275 h 2264229"/>
                  <a:gd name="connsiteX47" fmla="*/ 4634890 w 7404216"/>
                  <a:gd name="connsiteY47" fmla="*/ 627017 h 2264229"/>
                  <a:gd name="connsiteX48" fmla="*/ 4391050 w 7404216"/>
                  <a:gd name="connsiteY48" fmla="*/ 461555 h 2264229"/>
                  <a:gd name="connsiteX49" fmla="*/ 4199462 w 7404216"/>
                  <a:gd name="connsiteY49" fmla="*/ 409303 h 2264229"/>
                  <a:gd name="connsiteX50" fmla="*/ 3851119 w 7404216"/>
                  <a:gd name="connsiteY50" fmla="*/ 452846 h 2264229"/>
                  <a:gd name="connsiteX51" fmla="*/ 3589862 w 7404216"/>
                  <a:gd name="connsiteY51" fmla="*/ 722812 h 2264229"/>
                  <a:gd name="connsiteX52" fmla="*/ 3137016 w 7404216"/>
                  <a:gd name="connsiteY52" fmla="*/ 905692 h 2264229"/>
                  <a:gd name="connsiteX53" fmla="*/ 2858342 w 7404216"/>
                  <a:gd name="connsiteY53" fmla="*/ 1079863 h 2264229"/>
                  <a:gd name="connsiteX54" fmla="*/ 2588376 w 7404216"/>
                  <a:gd name="connsiteY54" fmla="*/ 1306286 h 2264229"/>
                  <a:gd name="connsiteX55" fmla="*/ 2431622 w 7404216"/>
                  <a:gd name="connsiteY55" fmla="*/ 1524000 h 2264229"/>
                  <a:gd name="connsiteX56" fmla="*/ 2396788 w 7404216"/>
                  <a:gd name="connsiteY56" fmla="*/ 1706880 h 2264229"/>
                  <a:gd name="connsiteX57" fmla="*/ 2161656 w 7404216"/>
                  <a:gd name="connsiteY57" fmla="*/ 1793966 h 2264229"/>
                  <a:gd name="connsiteX58" fmla="*/ 2048445 w 7404216"/>
                  <a:gd name="connsiteY58" fmla="*/ 1959429 h 2264229"/>
                  <a:gd name="connsiteX59" fmla="*/ 1909108 w 7404216"/>
                  <a:gd name="connsiteY59" fmla="*/ 1985555 h 2264229"/>
                  <a:gd name="connsiteX60" fmla="*/ 1673976 w 7404216"/>
                  <a:gd name="connsiteY60" fmla="*/ 2133600 h 2264229"/>
                  <a:gd name="connsiteX61" fmla="*/ 1360468 w 7404216"/>
                  <a:gd name="connsiteY61" fmla="*/ 2211977 h 2264229"/>
                  <a:gd name="connsiteX62" fmla="*/ 1038250 w 7404216"/>
                  <a:gd name="connsiteY62" fmla="*/ 2194560 h 2264229"/>
                  <a:gd name="connsiteX63" fmla="*/ 655073 w 7404216"/>
                  <a:gd name="connsiteY63" fmla="*/ 2151017 h 2264229"/>
                  <a:gd name="connsiteX64" fmla="*/ 411233 w 7404216"/>
                  <a:gd name="connsiteY64" fmla="*/ 2124892 h 2264229"/>
                  <a:gd name="connsiteX65" fmla="*/ 541862 w 7404216"/>
                  <a:gd name="connsiteY65" fmla="*/ 2255520 h 2264229"/>
                  <a:gd name="connsiteX66" fmla="*/ 419942 w 7404216"/>
                  <a:gd name="connsiteY66" fmla="*/ 2264229 h 2264229"/>
                  <a:gd name="connsiteX67" fmla="*/ 237062 w 7404216"/>
                  <a:gd name="connsiteY67" fmla="*/ 2203269 h 2264229"/>
                  <a:gd name="connsiteX68" fmla="*/ 123850 w 7404216"/>
                  <a:gd name="connsiteY68" fmla="*/ 2211977 h 2264229"/>
                  <a:gd name="connsiteX69" fmla="*/ 45473 w 7404216"/>
                  <a:gd name="connsiteY69" fmla="*/ 2081349 h 2264229"/>
                  <a:gd name="connsiteX70" fmla="*/ 1930 w 7404216"/>
                  <a:gd name="connsiteY70" fmla="*/ 1985554 h 2264229"/>
                  <a:gd name="connsiteX0" fmla="*/ 0 w 7393577"/>
                  <a:gd name="connsiteY0" fmla="*/ 1985555 h 2264229"/>
                  <a:gd name="connsiteX1" fmla="*/ 574766 w 7393577"/>
                  <a:gd name="connsiteY1" fmla="*/ 1985555 h 2264229"/>
                  <a:gd name="connsiteX2" fmla="*/ 1027611 w 7393577"/>
                  <a:gd name="connsiteY2" fmla="*/ 1976846 h 2264229"/>
                  <a:gd name="connsiteX3" fmla="*/ 1402080 w 7393577"/>
                  <a:gd name="connsiteY3" fmla="*/ 1950720 h 2264229"/>
                  <a:gd name="connsiteX4" fmla="*/ 1924594 w 7393577"/>
                  <a:gd name="connsiteY4" fmla="*/ 1663337 h 2264229"/>
                  <a:gd name="connsiteX5" fmla="*/ 2255520 w 7393577"/>
                  <a:gd name="connsiteY5" fmla="*/ 1262743 h 2264229"/>
                  <a:gd name="connsiteX6" fmla="*/ 2569029 w 7393577"/>
                  <a:gd name="connsiteY6" fmla="*/ 1045029 h 2264229"/>
                  <a:gd name="connsiteX7" fmla="*/ 2734491 w 7393577"/>
                  <a:gd name="connsiteY7" fmla="*/ 827315 h 2264229"/>
                  <a:gd name="connsiteX8" fmla="*/ 2778034 w 7393577"/>
                  <a:gd name="connsiteY8" fmla="*/ 670560 h 2264229"/>
                  <a:gd name="connsiteX9" fmla="*/ 3030583 w 7393577"/>
                  <a:gd name="connsiteY9" fmla="*/ 740229 h 2264229"/>
                  <a:gd name="connsiteX10" fmla="*/ 3466011 w 7393577"/>
                  <a:gd name="connsiteY10" fmla="*/ 478972 h 2264229"/>
                  <a:gd name="connsiteX11" fmla="*/ 3962400 w 7393577"/>
                  <a:gd name="connsiteY11" fmla="*/ 252549 h 2264229"/>
                  <a:gd name="connsiteX12" fmla="*/ 4223657 w 7393577"/>
                  <a:gd name="connsiteY12" fmla="*/ 0 h 2264229"/>
                  <a:gd name="connsiteX13" fmla="*/ 4354286 w 7393577"/>
                  <a:gd name="connsiteY13" fmla="*/ 0 h 2264229"/>
                  <a:gd name="connsiteX14" fmla="*/ 4606834 w 7393577"/>
                  <a:gd name="connsiteY14" fmla="*/ 235132 h 2264229"/>
                  <a:gd name="connsiteX15" fmla="*/ 4824549 w 7393577"/>
                  <a:gd name="connsiteY15" fmla="*/ 478972 h 2264229"/>
                  <a:gd name="connsiteX16" fmla="*/ 5059680 w 7393577"/>
                  <a:gd name="connsiteY16" fmla="*/ 618309 h 2264229"/>
                  <a:gd name="connsiteX17" fmla="*/ 5225143 w 7393577"/>
                  <a:gd name="connsiteY17" fmla="*/ 705395 h 2264229"/>
                  <a:gd name="connsiteX18" fmla="*/ 5242560 w 7393577"/>
                  <a:gd name="connsiteY18" fmla="*/ 827315 h 2264229"/>
                  <a:gd name="connsiteX19" fmla="*/ 5294811 w 7393577"/>
                  <a:gd name="connsiteY19" fmla="*/ 905692 h 2264229"/>
                  <a:gd name="connsiteX20" fmla="*/ 5434149 w 7393577"/>
                  <a:gd name="connsiteY20" fmla="*/ 966652 h 2264229"/>
                  <a:gd name="connsiteX21" fmla="*/ 5721531 w 7393577"/>
                  <a:gd name="connsiteY21" fmla="*/ 992777 h 2264229"/>
                  <a:gd name="connsiteX22" fmla="*/ 6026331 w 7393577"/>
                  <a:gd name="connsiteY22" fmla="*/ 862149 h 2264229"/>
                  <a:gd name="connsiteX23" fmla="*/ 6470469 w 7393577"/>
                  <a:gd name="connsiteY23" fmla="*/ 870857 h 2264229"/>
                  <a:gd name="connsiteX24" fmla="*/ 6696891 w 7393577"/>
                  <a:gd name="connsiteY24" fmla="*/ 896983 h 2264229"/>
                  <a:gd name="connsiteX25" fmla="*/ 7027817 w 7393577"/>
                  <a:gd name="connsiteY25" fmla="*/ 635726 h 2264229"/>
                  <a:gd name="connsiteX26" fmla="*/ 7071360 w 7393577"/>
                  <a:gd name="connsiteY26" fmla="*/ 470263 h 2264229"/>
                  <a:gd name="connsiteX27" fmla="*/ 6958149 w 7393577"/>
                  <a:gd name="connsiteY27" fmla="*/ 313509 h 2264229"/>
                  <a:gd name="connsiteX28" fmla="*/ 6905897 w 7393577"/>
                  <a:gd name="connsiteY28" fmla="*/ 191589 h 2264229"/>
                  <a:gd name="connsiteX29" fmla="*/ 7271657 w 7393577"/>
                  <a:gd name="connsiteY29" fmla="*/ 339635 h 2264229"/>
                  <a:gd name="connsiteX30" fmla="*/ 7297783 w 7393577"/>
                  <a:gd name="connsiteY30" fmla="*/ 418012 h 2264229"/>
                  <a:gd name="connsiteX31" fmla="*/ 7175863 w 7393577"/>
                  <a:gd name="connsiteY31" fmla="*/ 600892 h 2264229"/>
                  <a:gd name="connsiteX32" fmla="*/ 7341326 w 7393577"/>
                  <a:gd name="connsiteY32" fmla="*/ 792480 h 2264229"/>
                  <a:gd name="connsiteX33" fmla="*/ 7358743 w 7393577"/>
                  <a:gd name="connsiteY33" fmla="*/ 1001486 h 2264229"/>
                  <a:gd name="connsiteX34" fmla="*/ 7393577 w 7393577"/>
                  <a:gd name="connsiteY34" fmla="*/ 1219200 h 2264229"/>
                  <a:gd name="connsiteX35" fmla="*/ 7315200 w 7393577"/>
                  <a:gd name="connsiteY35" fmla="*/ 1349829 h 2264229"/>
                  <a:gd name="connsiteX36" fmla="*/ 7053943 w 7393577"/>
                  <a:gd name="connsiteY36" fmla="*/ 1297577 h 2264229"/>
                  <a:gd name="connsiteX37" fmla="*/ 6932023 w 7393577"/>
                  <a:gd name="connsiteY37" fmla="*/ 1306286 h 2264229"/>
                  <a:gd name="connsiteX38" fmla="*/ 6914606 w 7393577"/>
                  <a:gd name="connsiteY38" fmla="*/ 1393372 h 2264229"/>
                  <a:gd name="connsiteX39" fmla="*/ 6723017 w 7393577"/>
                  <a:gd name="connsiteY39" fmla="*/ 1410789 h 2264229"/>
                  <a:gd name="connsiteX40" fmla="*/ 6670766 w 7393577"/>
                  <a:gd name="connsiteY40" fmla="*/ 1114697 h 2264229"/>
                  <a:gd name="connsiteX41" fmla="*/ 6409509 w 7393577"/>
                  <a:gd name="connsiteY41" fmla="*/ 1027612 h 2264229"/>
                  <a:gd name="connsiteX42" fmla="*/ 6165669 w 7393577"/>
                  <a:gd name="connsiteY42" fmla="*/ 984069 h 2264229"/>
                  <a:gd name="connsiteX43" fmla="*/ 5826034 w 7393577"/>
                  <a:gd name="connsiteY43" fmla="*/ 1140823 h 2264229"/>
                  <a:gd name="connsiteX44" fmla="*/ 5521234 w 7393577"/>
                  <a:gd name="connsiteY44" fmla="*/ 1149532 h 2264229"/>
                  <a:gd name="connsiteX45" fmla="*/ 5233851 w 7393577"/>
                  <a:gd name="connsiteY45" fmla="*/ 1071155 h 2264229"/>
                  <a:gd name="connsiteX46" fmla="*/ 4972594 w 7393577"/>
                  <a:gd name="connsiteY46" fmla="*/ 888275 h 2264229"/>
                  <a:gd name="connsiteX47" fmla="*/ 4624251 w 7393577"/>
                  <a:gd name="connsiteY47" fmla="*/ 627017 h 2264229"/>
                  <a:gd name="connsiteX48" fmla="*/ 4380411 w 7393577"/>
                  <a:gd name="connsiteY48" fmla="*/ 461555 h 2264229"/>
                  <a:gd name="connsiteX49" fmla="*/ 4188823 w 7393577"/>
                  <a:gd name="connsiteY49" fmla="*/ 409303 h 2264229"/>
                  <a:gd name="connsiteX50" fmla="*/ 3840480 w 7393577"/>
                  <a:gd name="connsiteY50" fmla="*/ 452846 h 2264229"/>
                  <a:gd name="connsiteX51" fmla="*/ 3579223 w 7393577"/>
                  <a:gd name="connsiteY51" fmla="*/ 722812 h 2264229"/>
                  <a:gd name="connsiteX52" fmla="*/ 3126377 w 7393577"/>
                  <a:gd name="connsiteY52" fmla="*/ 905692 h 2264229"/>
                  <a:gd name="connsiteX53" fmla="*/ 2847703 w 7393577"/>
                  <a:gd name="connsiteY53" fmla="*/ 1079863 h 2264229"/>
                  <a:gd name="connsiteX54" fmla="*/ 2577737 w 7393577"/>
                  <a:gd name="connsiteY54" fmla="*/ 1306286 h 2264229"/>
                  <a:gd name="connsiteX55" fmla="*/ 2420983 w 7393577"/>
                  <a:gd name="connsiteY55" fmla="*/ 1524000 h 2264229"/>
                  <a:gd name="connsiteX56" fmla="*/ 2386149 w 7393577"/>
                  <a:gd name="connsiteY56" fmla="*/ 1706880 h 2264229"/>
                  <a:gd name="connsiteX57" fmla="*/ 2151017 w 7393577"/>
                  <a:gd name="connsiteY57" fmla="*/ 1793966 h 2264229"/>
                  <a:gd name="connsiteX58" fmla="*/ 2037806 w 7393577"/>
                  <a:gd name="connsiteY58" fmla="*/ 1959429 h 2264229"/>
                  <a:gd name="connsiteX59" fmla="*/ 1898469 w 7393577"/>
                  <a:gd name="connsiteY59" fmla="*/ 1985555 h 2264229"/>
                  <a:gd name="connsiteX60" fmla="*/ 1663337 w 7393577"/>
                  <a:gd name="connsiteY60" fmla="*/ 2133600 h 2264229"/>
                  <a:gd name="connsiteX61" fmla="*/ 1349829 w 7393577"/>
                  <a:gd name="connsiteY61" fmla="*/ 2211977 h 2264229"/>
                  <a:gd name="connsiteX62" fmla="*/ 1027611 w 7393577"/>
                  <a:gd name="connsiteY62" fmla="*/ 2194560 h 2264229"/>
                  <a:gd name="connsiteX63" fmla="*/ 644434 w 7393577"/>
                  <a:gd name="connsiteY63" fmla="*/ 2151017 h 2264229"/>
                  <a:gd name="connsiteX64" fmla="*/ 400594 w 7393577"/>
                  <a:gd name="connsiteY64" fmla="*/ 2124892 h 2264229"/>
                  <a:gd name="connsiteX65" fmla="*/ 531223 w 7393577"/>
                  <a:gd name="connsiteY65" fmla="*/ 2255520 h 2264229"/>
                  <a:gd name="connsiteX66" fmla="*/ 409303 w 7393577"/>
                  <a:gd name="connsiteY66" fmla="*/ 2264229 h 2264229"/>
                  <a:gd name="connsiteX67" fmla="*/ 226423 w 7393577"/>
                  <a:gd name="connsiteY67" fmla="*/ 2203269 h 2264229"/>
                  <a:gd name="connsiteX68" fmla="*/ 113211 w 7393577"/>
                  <a:gd name="connsiteY68" fmla="*/ 2211977 h 2264229"/>
                  <a:gd name="connsiteX69" fmla="*/ 34834 w 7393577"/>
                  <a:gd name="connsiteY69" fmla="*/ 2081349 h 2264229"/>
                  <a:gd name="connsiteX0" fmla="*/ 539932 w 7358743"/>
                  <a:gd name="connsiteY0" fmla="*/ 1985555 h 2264229"/>
                  <a:gd name="connsiteX1" fmla="*/ 992777 w 7358743"/>
                  <a:gd name="connsiteY1" fmla="*/ 1976846 h 2264229"/>
                  <a:gd name="connsiteX2" fmla="*/ 1367246 w 7358743"/>
                  <a:gd name="connsiteY2" fmla="*/ 1950720 h 2264229"/>
                  <a:gd name="connsiteX3" fmla="*/ 1889760 w 7358743"/>
                  <a:gd name="connsiteY3" fmla="*/ 1663337 h 2264229"/>
                  <a:gd name="connsiteX4" fmla="*/ 2220686 w 7358743"/>
                  <a:gd name="connsiteY4" fmla="*/ 1262743 h 2264229"/>
                  <a:gd name="connsiteX5" fmla="*/ 2534195 w 7358743"/>
                  <a:gd name="connsiteY5" fmla="*/ 1045029 h 2264229"/>
                  <a:gd name="connsiteX6" fmla="*/ 2699657 w 7358743"/>
                  <a:gd name="connsiteY6" fmla="*/ 827315 h 2264229"/>
                  <a:gd name="connsiteX7" fmla="*/ 2743200 w 7358743"/>
                  <a:gd name="connsiteY7" fmla="*/ 670560 h 2264229"/>
                  <a:gd name="connsiteX8" fmla="*/ 2995749 w 7358743"/>
                  <a:gd name="connsiteY8" fmla="*/ 740229 h 2264229"/>
                  <a:gd name="connsiteX9" fmla="*/ 3431177 w 7358743"/>
                  <a:gd name="connsiteY9" fmla="*/ 478972 h 2264229"/>
                  <a:gd name="connsiteX10" fmla="*/ 3927566 w 7358743"/>
                  <a:gd name="connsiteY10" fmla="*/ 252549 h 2264229"/>
                  <a:gd name="connsiteX11" fmla="*/ 4188823 w 7358743"/>
                  <a:gd name="connsiteY11" fmla="*/ 0 h 2264229"/>
                  <a:gd name="connsiteX12" fmla="*/ 4319452 w 7358743"/>
                  <a:gd name="connsiteY12" fmla="*/ 0 h 2264229"/>
                  <a:gd name="connsiteX13" fmla="*/ 4572000 w 7358743"/>
                  <a:gd name="connsiteY13" fmla="*/ 235132 h 2264229"/>
                  <a:gd name="connsiteX14" fmla="*/ 4789715 w 7358743"/>
                  <a:gd name="connsiteY14" fmla="*/ 478972 h 2264229"/>
                  <a:gd name="connsiteX15" fmla="*/ 5024846 w 7358743"/>
                  <a:gd name="connsiteY15" fmla="*/ 618309 h 2264229"/>
                  <a:gd name="connsiteX16" fmla="*/ 5190309 w 7358743"/>
                  <a:gd name="connsiteY16" fmla="*/ 705395 h 2264229"/>
                  <a:gd name="connsiteX17" fmla="*/ 5207726 w 7358743"/>
                  <a:gd name="connsiteY17" fmla="*/ 827315 h 2264229"/>
                  <a:gd name="connsiteX18" fmla="*/ 5259977 w 7358743"/>
                  <a:gd name="connsiteY18" fmla="*/ 905692 h 2264229"/>
                  <a:gd name="connsiteX19" fmla="*/ 5399315 w 7358743"/>
                  <a:gd name="connsiteY19" fmla="*/ 966652 h 2264229"/>
                  <a:gd name="connsiteX20" fmla="*/ 5686697 w 7358743"/>
                  <a:gd name="connsiteY20" fmla="*/ 992777 h 2264229"/>
                  <a:gd name="connsiteX21" fmla="*/ 5991497 w 7358743"/>
                  <a:gd name="connsiteY21" fmla="*/ 862149 h 2264229"/>
                  <a:gd name="connsiteX22" fmla="*/ 6435635 w 7358743"/>
                  <a:gd name="connsiteY22" fmla="*/ 870857 h 2264229"/>
                  <a:gd name="connsiteX23" fmla="*/ 6662057 w 7358743"/>
                  <a:gd name="connsiteY23" fmla="*/ 896983 h 2264229"/>
                  <a:gd name="connsiteX24" fmla="*/ 6992983 w 7358743"/>
                  <a:gd name="connsiteY24" fmla="*/ 635726 h 2264229"/>
                  <a:gd name="connsiteX25" fmla="*/ 7036526 w 7358743"/>
                  <a:gd name="connsiteY25" fmla="*/ 470263 h 2264229"/>
                  <a:gd name="connsiteX26" fmla="*/ 6923315 w 7358743"/>
                  <a:gd name="connsiteY26" fmla="*/ 313509 h 2264229"/>
                  <a:gd name="connsiteX27" fmla="*/ 6871063 w 7358743"/>
                  <a:gd name="connsiteY27" fmla="*/ 191589 h 2264229"/>
                  <a:gd name="connsiteX28" fmla="*/ 7236823 w 7358743"/>
                  <a:gd name="connsiteY28" fmla="*/ 339635 h 2264229"/>
                  <a:gd name="connsiteX29" fmla="*/ 7262949 w 7358743"/>
                  <a:gd name="connsiteY29" fmla="*/ 418012 h 2264229"/>
                  <a:gd name="connsiteX30" fmla="*/ 7141029 w 7358743"/>
                  <a:gd name="connsiteY30" fmla="*/ 600892 h 2264229"/>
                  <a:gd name="connsiteX31" fmla="*/ 7306492 w 7358743"/>
                  <a:gd name="connsiteY31" fmla="*/ 792480 h 2264229"/>
                  <a:gd name="connsiteX32" fmla="*/ 7323909 w 7358743"/>
                  <a:gd name="connsiteY32" fmla="*/ 1001486 h 2264229"/>
                  <a:gd name="connsiteX33" fmla="*/ 7358743 w 7358743"/>
                  <a:gd name="connsiteY33" fmla="*/ 1219200 h 2264229"/>
                  <a:gd name="connsiteX34" fmla="*/ 7280366 w 7358743"/>
                  <a:gd name="connsiteY34" fmla="*/ 1349829 h 2264229"/>
                  <a:gd name="connsiteX35" fmla="*/ 7019109 w 7358743"/>
                  <a:gd name="connsiteY35" fmla="*/ 1297577 h 2264229"/>
                  <a:gd name="connsiteX36" fmla="*/ 6897189 w 7358743"/>
                  <a:gd name="connsiteY36" fmla="*/ 1306286 h 2264229"/>
                  <a:gd name="connsiteX37" fmla="*/ 6879772 w 7358743"/>
                  <a:gd name="connsiteY37" fmla="*/ 1393372 h 2264229"/>
                  <a:gd name="connsiteX38" fmla="*/ 6688183 w 7358743"/>
                  <a:gd name="connsiteY38" fmla="*/ 1410789 h 2264229"/>
                  <a:gd name="connsiteX39" fmla="*/ 6635932 w 7358743"/>
                  <a:gd name="connsiteY39" fmla="*/ 1114697 h 2264229"/>
                  <a:gd name="connsiteX40" fmla="*/ 6374675 w 7358743"/>
                  <a:gd name="connsiteY40" fmla="*/ 1027612 h 2264229"/>
                  <a:gd name="connsiteX41" fmla="*/ 6130835 w 7358743"/>
                  <a:gd name="connsiteY41" fmla="*/ 984069 h 2264229"/>
                  <a:gd name="connsiteX42" fmla="*/ 5791200 w 7358743"/>
                  <a:gd name="connsiteY42" fmla="*/ 1140823 h 2264229"/>
                  <a:gd name="connsiteX43" fmla="*/ 5486400 w 7358743"/>
                  <a:gd name="connsiteY43" fmla="*/ 1149532 h 2264229"/>
                  <a:gd name="connsiteX44" fmla="*/ 5199017 w 7358743"/>
                  <a:gd name="connsiteY44" fmla="*/ 1071155 h 2264229"/>
                  <a:gd name="connsiteX45" fmla="*/ 4937760 w 7358743"/>
                  <a:gd name="connsiteY45" fmla="*/ 888275 h 2264229"/>
                  <a:gd name="connsiteX46" fmla="*/ 4589417 w 7358743"/>
                  <a:gd name="connsiteY46" fmla="*/ 627017 h 2264229"/>
                  <a:gd name="connsiteX47" fmla="*/ 4345577 w 7358743"/>
                  <a:gd name="connsiteY47" fmla="*/ 461555 h 2264229"/>
                  <a:gd name="connsiteX48" fmla="*/ 4153989 w 7358743"/>
                  <a:gd name="connsiteY48" fmla="*/ 409303 h 2264229"/>
                  <a:gd name="connsiteX49" fmla="*/ 3805646 w 7358743"/>
                  <a:gd name="connsiteY49" fmla="*/ 452846 h 2264229"/>
                  <a:gd name="connsiteX50" fmla="*/ 3544389 w 7358743"/>
                  <a:gd name="connsiteY50" fmla="*/ 722812 h 2264229"/>
                  <a:gd name="connsiteX51" fmla="*/ 3091543 w 7358743"/>
                  <a:gd name="connsiteY51" fmla="*/ 905692 h 2264229"/>
                  <a:gd name="connsiteX52" fmla="*/ 2812869 w 7358743"/>
                  <a:gd name="connsiteY52" fmla="*/ 1079863 h 2264229"/>
                  <a:gd name="connsiteX53" fmla="*/ 2542903 w 7358743"/>
                  <a:gd name="connsiteY53" fmla="*/ 1306286 h 2264229"/>
                  <a:gd name="connsiteX54" fmla="*/ 2386149 w 7358743"/>
                  <a:gd name="connsiteY54" fmla="*/ 1524000 h 2264229"/>
                  <a:gd name="connsiteX55" fmla="*/ 2351315 w 7358743"/>
                  <a:gd name="connsiteY55" fmla="*/ 1706880 h 2264229"/>
                  <a:gd name="connsiteX56" fmla="*/ 2116183 w 7358743"/>
                  <a:gd name="connsiteY56" fmla="*/ 1793966 h 2264229"/>
                  <a:gd name="connsiteX57" fmla="*/ 2002972 w 7358743"/>
                  <a:gd name="connsiteY57" fmla="*/ 1959429 h 2264229"/>
                  <a:gd name="connsiteX58" fmla="*/ 1863635 w 7358743"/>
                  <a:gd name="connsiteY58" fmla="*/ 1985555 h 2264229"/>
                  <a:gd name="connsiteX59" fmla="*/ 1628503 w 7358743"/>
                  <a:gd name="connsiteY59" fmla="*/ 2133600 h 2264229"/>
                  <a:gd name="connsiteX60" fmla="*/ 1314995 w 7358743"/>
                  <a:gd name="connsiteY60" fmla="*/ 2211977 h 2264229"/>
                  <a:gd name="connsiteX61" fmla="*/ 992777 w 7358743"/>
                  <a:gd name="connsiteY61" fmla="*/ 2194560 h 2264229"/>
                  <a:gd name="connsiteX62" fmla="*/ 609600 w 7358743"/>
                  <a:gd name="connsiteY62" fmla="*/ 2151017 h 2264229"/>
                  <a:gd name="connsiteX63" fmla="*/ 365760 w 7358743"/>
                  <a:gd name="connsiteY63" fmla="*/ 2124892 h 2264229"/>
                  <a:gd name="connsiteX64" fmla="*/ 496389 w 7358743"/>
                  <a:gd name="connsiteY64" fmla="*/ 2255520 h 2264229"/>
                  <a:gd name="connsiteX65" fmla="*/ 374469 w 7358743"/>
                  <a:gd name="connsiteY65" fmla="*/ 2264229 h 2264229"/>
                  <a:gd name="connsiteX66" fmla="*/ 191589 w 7358743"/>
                  <a:gd name="connsiteY66" fmla="*/ 2203269 h 2264229"/>
                  <a:gd name="connsiteX67" fmla="*/ 78377 w 7358743"/>
                  <a:gd name="connsiteY67" fmla="*/ 2211977 h 2264229"/>
                  <a:gd name="connsiteX68" fmla="*/ 0 w 7358743"/>
                  <a:gd name="connsiteY68" fmla="*/ 2081349 h 2264229"/>
                  <a:gd name="connsiteX0" fmla="*/ 992777 w 7358743"/>
                  <a:gd name="connsiteY0" fmla="*/ 1976846 h 2264229"/>
                  <a:gd name="connsiteX1" fmla="*/ 1367246 w 7358743"/>
                  <a:gd name="connsiteY1" fmla="*/ 1950720 h 2264229"/>
                  <a:gd name="connsiteX2" fmla="*/ 1889760 w 7358743"/>
                  <a:gd name="connsiteY2" fmla="*/ 1663337 h 2264229"/>
                  <a:gd name="connsiteX3" fmla="*/ 2220686 w 7358743"/>
                  <a:gd name="connsiteY3" fmla="*/ 1262743 h 2264229"/>
                  <a:gd name="connsiteX4" fmla="*/ 2534195 w 7358743"/>
                  <a:gd name="connsiteY4" fmla="*/ 1045029 h 2264229"/>
                  <a:gd name="connsiteX5" fmla="*/ 2699657 w 7358743"/>
                  <a:gd name="connsiteY5" fmla="*/ 827315 h 2264229"/>
                  <a:gd name="connsiteX6" fmla="*/ 2743200 w 7358743"/>
                  <a:gd name="connsiteY6" fmla="*/ 670560 h 2264229"/>
                  <a:gd name="connsiteX7" fmla="*/ 2995749 w 7358743"/>
                  <a:gd name="connsiteY7" fmla="*/ 740229 h 2264229"/>
                  <a:gd name="connsiteX8" fmla="*/ 3431177 w 7358743"/>
                  <a:gd name="connsiteY8" fmla="*/ 478972 h 2264229"/>
                  <a:gd name="connsiteX9" fmla="*/ 3927566 w 7358743"/>
                  <a:gd name="connsiteY9" fmla="*/ 252549 h 2264229"/>
                  <a:gd name="connsiteX10" fmla="*/ 4188823 w 7358743"/>
                  <a:gd name="connsiteY10" fmla="*/ 0 h 2264229"/>
                  <a:gd name="connsiteX11" fmla="*/ 4319452 w 7358743"/>
                  <a:gd name="connsiteY11" fmla="*/ 0 h 2264229"/>
                  <a:gd name="connsiteX12" fmla="*/ 4572000 w 7358743"/>
                  <a:gd name="connsiteY12" fmla="*/ 235132 h 2264229"/>
                  <a:gd name="connsiteX13" fmla="*/ 4789715 w 7358743"/>
                  <a:gd name="connsiteY13" fmla="*/ 478972 h 2264229"/>
                  <a:gd name="connsiteX14" fmla="*/ 5024846 w 7358743"/>
                  <a:gd name="connsiteY14" fmla="*/ 618309 h 2264229"/>
                  <a:gd name="connsiteX15" fmla="*/ 5190309 w 7358743"/>
                  <a:gd name="connsiteY15" fmla="*/ 705395 h 2264229"/>
                  <a:gd name="connsiteX16" fmla="*/ 5207726 w 7358743"/>
                  <a:gd name="connsiteY16" fmla="*/ 827315 h 2264229"/>
                  <a:gd name="connsiteX17" fmla="*/ 5259977 w 7358743"/>
                  <a:gd name="connsiteY17" fmla="*/ 905692 h 2264229"/>
                  <a:gd name="connsiteX18" fmla="*/ 5399315 w 7358743"/>
                  <a:gd name="connsiteY18" fmla="*/ 966652 h 2264229"/>
                  <a:gd name="connsiteX19" fmla="*/ 5686697 w 7358743"/>
                  <a:gd name="connsiteY19" fmla="*/ 992777 h 2264229"/>
                  <a:gd name="connsiteX20" fmla="*/ 5991497 w 7358743"/>
                  <a:gd name="connsiteY20" fmla="*/ 862149 h 2264229"/>
                  <a:gd name="connsiteX21" fmla="*/ 6435635 w 7358743"/>
                  <a:gd name="connsiteY21" fmla="*/ 870857 h 2264229"/>
                  <a:gd name="connsiteX22" fmla="*/ 6662057 w 7358743"/>
                  <a:gd name="connsiteY22" fmla="*/ 896983 h 2264229"/>
                  <a:gd name="connsiteX23" fmla="*/ 6992983 w 7358743"/>
                  <a:gd name="connsiteY23" fmla="*/ 635726 h 2264229"/>
                  <a:gd name="connsiteX24" fmla="*/ 7036526 w 7358743"/>
                  <a:gd name="connsiteY24" fmla="*/ 470263 h 2264229"/>
                  <a:gd name="connsiteX25" fmla="*/ 6923315 w 7358743"/>
                  <a:gd name="connsiteY25" fmla="*/ 313509 h 2264229"/>
                  <a:gd name="connsiteX26" fmla="*/ 6871063 w 7358743"/>
                  <a:gd name="connsiteY26" fmla="*/ 191589 h 2264229"/>
                  <a:gd name="connsiteX27" fmla="*/ 7236823 w 7358743"/>
                  <a:gd name="connsiteY27" fmla="*/ 339635 h 2264229"/>
                  <a:gd name="connsiteX28" fmla="*/ 7262949 w 7358743"/>
                  <a:gd name="connsiteY28" fmla="*/ 418012 h 2264229"/>
                  <a:gd name="connsiteX29" fmla="*/ 7141029 w 7358743"/>
                  <a:gd name="connsiteY29" fmla="*/ 600892 h 2264229"/>
                  <a:gd name="connsiteX30" fmla="*/ 7306492 w 7358743"/>
                  <a:gd name="connsiteY30" fmla="*/ 792480 h 2264229"/>
                  <a:gd name="connsiteX31" fmla="*/ 7323909 w 7358743"/>
                  <a:gd name="connsiteY31" fmla="*/ 1001486 h 2264229"/>
                  <a:gd name="connsiteX32" fmla="*/ 7358743 w 7358743"/>
                  <a:gd name="connsiteY32" fmla="*/ 1219200 h 2264229"/>
                  <a:gd name="connsiteX33" fmla="*/ 7280366 w 7358743"/>
                  <a:gd name="connsiteY33" fmla="*/ 1349829 h 2264229"/>
                  <a:gd name="connsiteX34" fmla="*/ 7019109 w 7358743"/>
                  <a:gd name="connsiteY34" fmla="*/ 1297577 h 2264229"/>
                  <a:gd name="connsiteX35" fmla="*/ 6897189 w 7358743"/>
                  <a:gd name="connsiteY35" fmla="*/ 1306286 h 2264229"/>
                  <a:gd name="connsiteX36" fmla="*/ 6879772 w 7358743"/>
                  <a:gd name="connsiteY36" fmla="*/ 1393372 h 2264229"/>
                  <a:gd name="connsiteX37" fmla="*/ 6688183 w 7358743"/>
                  <a:gd name="connsiteY37" fmla="*/ 1410789 h 2264229"/>
                  <a:gd name="connsiteX38" fmla="*/ 6635932 w 7358743"/>
                  <a:gd name="connsiteY38" fmla="*/ 1114697 h 2264229"/>
                  <a:gd name="connsiteX39" fmla="*/ 6374675 w 7358743"/>
                  <a:gd name="connsiteY39" fmla="*/ 1027612 h 2264229"/>
                  <a:gd name="connsiteX40" fmla="*/ 6130835 w 7358743"/>
                  <a:gd name="connsiteY40" fmla="*/ 984069 h 2264229"/>
                  <a:gd name="connsiteX41" fmla="*/ 5791200 w 7358743"/>
                  <a:gd name="connsiteY41" fmla="*/ 1140823 h 2264229"/>
                  <a:gd name="connsiteX42" fmla="*/ 5486400 w 7358743"/>
                  <a:gd name="connsiteY42" fmla="*/ 1149532 h 2264229"/>
                  <a:gd name="connsiteX43" fmla="*/ 5199017 w 7358743"/>
                  <a:gd name="connsiteY43" fmla="*/ 1071155 h 2264229"/>
                  <a:gd name="connsiteX44" fmla="*/ 4937760 w 7358743"/>
                  <a:gd name="connsiteY44" fmla="*/ 888275 h 2264229"/>
                  <a:gd name="connsiteX45" fmla="*/ 4589417 w 7358743"/>
                  <a:gd name="connsiteY45" fmla="*/ 627017 h 2264229"/>
                  <a:gd name="connsiteX46" fmla="*/ 4345577 w 7358743"/>
                  <a:gd name="connsiteY46" fmla="*/ 461555 h 2264229"/>
                  <a:gd name="connsiteX47" fmla="*/ 4153989 w 7358743"/>
                  <a:gd name="connsiteY47" fmla="*/ 409303 h 2264229"/>
                  <a:gd name="connsiteX48" fmla="*/ 3805646 w 7358743"/>
                  <a:gd name="connsiteY48" fmla="*/ 452846 h 2264229"/>
                  <a:gd name="connsiteX49" fmla="*/ 3544389 w 7358743"/>
                  <a:gd name="connsiteY49" fmla="*/ 722812 h 2264229"/>
                  <a:gd name="connsiteX50" fmla="*/ 3091543 w 7358743"/>
                  <a:gd name="connsiteY50" fmla="*/ 905692 h 2264229"/>
                  <a:gd name="connsiteX51" fmla="*/ 2812869 w 7358743"/>
                  <a:gd name="connsiteY51" fmla="*/ 1079863 h 2264229"/>
                  <a:gd name="connsiteX52" fmla="*/ 2542903 w 7358743"/>
                  <a:gd name="connsiteY52" fmla="*/ 1306286 h 2264229"/>
                  <a:gd name="connsiteX53" fmla="*/ 2386149 w 7358743"/>
                  <a:gd name="connsiteY53" fmla="*/ 1524000 h 2264229"/>
                  <a:gd name="connsiteX54" fmla="*/ 2351315 w 7358743"/>
                  <a:gd name="connsiteY54" fmla="*/ 1706880 h 2264229"/>
                  <a:gd name="connsiteX55" fmla="*/ 2116183 w 7358743"/>
                  <a:gd name="connsiteY55" fmla="*/ 1793966 h 2264229"/>
                  <a:gd name="connsiteX56" fmla="*/ 2002972 w 7358743"/>
                  <a:gd name="connsiteY56" fmla="*/ 1959429 h 2264229"/>
                  <a:gd name="connsiteX57" fmla="*/ 1863635 w 7358743"/>
                  <a:gd name="connsiteY57" fmla="*/ 1985555 h 2264229"/>
                  <a:gd name="connsiteX58" fmla="*/ 1628503 w 7358743"/>
                  <a:gd name="connsiteY58" fmla="*/ 2133600 h 2264229"/>
                  <a:gd name="connsiteX59" fmla="*/ 1314995 w 7358743"/>
                  <a:gd name="connsiteY59" fmla="*/ 2211977 h 2264229"/>
                  <a:gd name="connsiteX60" fmla="*/ 992777 w 7358743"/>
                  <a:gd name="connsiteY60" fmla="*/ 2194560 h 2264229"/>
                  <a:gd name="connsiteX61" fmla="*/ 609600 w 7358743"/>
                  <a:gd name="connsiteY61" fmla="*/ 2151017 h 2264229"/>
                  <a:gd name="connsiteX62" fmla="*/ 365760 w 7358743"/>
                  <a:gd name="connsiteY62" fmla="*/ 2124892 h 2264229"/>
                  <a:gd name="connsiteX63" fmla="*/ 496389 w 7358743"/>
                  <a:gd name="connsiteY63" fmla="*/ 2255520 h 2264229"/>
                  <a:gd name="connsiteX64" fmla="*/ 374469 w 7358743"/>
                  <a:gd name="connsiteY64" fmla="*/ 2264229 h 2264229"/>
                  <a:gd name="connsiteX65" fmla="*/ 191589 w 7358743"/>
                  <a:gd name="connsiteY65" fmla="*/ 2203269 h 2264229"/>
                  <a:gd name="connsiteX66" fmla="*/ 78377 w 7358743"/>
                  <a:gd name="connsiteY66" fmla="*/ 2211977 h 2264229"/>
                  <a:gd name="connsiteX67" fmla="*/ 0 w 7358743"/>
                  <a:gd name="connsiteY67" fmla="*/ 2081349 h 2264229"/>
                  <a:gd name="connsiteX0" fmla="*/ 1367246 w 7358743"/>
                  <a:gd name="connsiteY0" fmla="*/ 1950720 h 2264229"/>
                  <a:gd name="connsiteX1" fmla="*/ 1889760 w 7358743"/>
                  <a:gd name="connsiteY1" fmla="*/ 1663337 h 2264229"/>
                  <a:gd name="connsiteX2" fmla="*/ 2220686 w 7358743"/>
                  <a:gd name="connsiteY2" fmla="*/ 1262743 h 2264229"/>
                  <a:gd name="connsiteX3" fmla="*/ 2534195 w 7358743"/>
                  <a:gd name="connsiteY3" fmla="*/ 1045029 h 2264229"/>
                  <a:gd name="connsiteX4" fmla="*/ 2699657 w 7358743"/>
                  <a:gd name="connsiteY4" fmla="*/ 827315 h 2264229"/>
                  <a:gd name="connsiteX5" fmla="*/ 2743200 w 7358743"/>
                  <a:gd name="connsiteY5" fmla="*/ 670560 h 2264229"/>
                  <a:gd name="connsiteX6" fmla="*/ 2995749 w 7358743"/>
                  <a:gd name="connsiteY6" fmla="*/ 740229 h 2264229"/>
                  <a:gd name="connsiteX7" fmla="*/ 3431177 w 7358743"/>
                  <a:gd name="connsiteY7" fmla="*/ 478972 h 2264229"/>
                  <a:gd name="connsiteX8" fmla="*/ 3927566 w 7358743"/>
                  <a:gd name="connsiteY8" fmla="*/ 252549 h 2264229"/>
                  <a:gd name="connsiteX9" fmla="*/ 4188823 w 7358743"/>
                  <a:gd name="connsiteY9" fmla="*/ 0 h 2264229"/>
                  <a:gd name="connsiteX10" fmla="*/ 4319452 w 7358743"/>
                  <a:gd name="connsiteY10" fmla="*/ 0 h 2264229"/>
                  <a:gd name="connsiteX11" fmla="*/ 4572000 w 7358743"/>
                  <a:gd name="connsiteY11" fmla="*/ 235132 h 2264229"/>
                  <a:gd name="connsiteX12" fmla="*/ 4789715 w 7358743"/>
                  <a:gd name="connsiteY12" fmla="*/ 478972 h 2264229"/>
                  <a:gd name="connsiteX13" fmla="*/ 5024846 w 7358743"/>
                  <a:gd name="connsiteY13" fmla="*/ 618309 h 2264229"/>
                  <a:gd name="connsiteX14" fmla="*/ 5190309 w 7358743"/>
                  <a:gd name="connsiteY14" fmla="*/ 705395 h 2264229"/>
                  <a:gd name="connsiteX15" fmla="*/ 5207726 w 7358743"/>
                  <a:gd name="connsiteY15" fmla="*/ 827315 h 2264229"/>
                  <a:gd name="connsiteX16" fmla="*/ 5259977 w 7358743"/>
                  <a:gd name="connsiteY16" fmla="*/ 905692 h 2264229"/>
                  <a:gd name="connsiteX17" fmla="*/ 5399315 w 7358743"/>
                  <a:gd name="connsiteY17" fmla="*/ 966652 h 2264229"/>
                  <a:gd name="connsiteX18" fmla="*/ 5686697 w 7358743"/>
                  <a:gd name="connsiteY18" fmla="*/ 992777 h 2264229"/>
                  <a:gd name="connsiteX19" fmla="*/ 5991497 w 7358743"/>
                  <a:gd name="connsiteY19" fmla="*/ 862149 h 2264229"/>
                  <a:gd name="connsiteX20" fmla="*/ 6435635 w 7358743"/>
                  <a:gd name="connsiteY20" fmla="*/ 870857 h 2264229"/>
                  <a:gd name="connsiteX21" fmla="*/ 6662057 w 7358743"/>
                  <a:gd name="connsiteY21" fmla="*/ 896983 h 2264229"/>
                  <a:gd name="connsiteX22" fmla="*/ 6992983 w 7358743"/>
                  <a:gd name="connsiteY22" fmla="*/ 635726 h 2264229"/>
                  <a:gd name="connsiteX23" fmla="*/ 7036526 w 7358743"/>
                  <a:gd name="connsiteY23" fmla="*/ 470263 h 2264229"/>
                  <a:gd name="connsiteX24" fmla="*/ 6923315 w 7358743"/>
                  <a:gd name="connsiteY24" fmla="*/ 313509 h 2264229"/>
                  <a:gd name="connsiteX25" fmla="*/ 6871063 w 7358743"/>
                  <a:gd name="connsiteY25" fmla="*/ 191589 h 2264229"/>
                  <a:gd name="connsiteX26" fmla="*/ 7236823 w 7358743"/>
                  <a:gd name="connsiteY26" fmla="*/ 339635 h 2264229"/>
                  <a:gd name="connsiteX27" fmla="*/ 7262949 w 7358743"/>
                  <a:gd name="connsiteY27" fmla="*/ 418012 h 2264229"/>
                  <a:gd name="connsiteX28" fmla="*/ 7141029 w 7358743"/>
                  <a:gd name="connsiteY28" fmla="*/ 600892 h 2264229"/>
                  <a:gd name="connsiteX29" fmla="*/ 7306492 w 7358743"/>
                  <a:gd name="connsiteY29" fmla="*/ 792480 h 2264229"/>
                  <a:gd name="connsiteX30" fmla="*/ 7323909 w 7358743"/>
                  <a:gd name="connsiteY30" fmla="*/ 1001486 h 2264229"/>
                  <a:gd name="connsiteX31" fmla="*/ 7358743 w 7358743"/>
                  <a:gd name="connsiteY31" fmla="*/ 1219200 h 2264229"/>
                  <a:gd name="connsiteX32" fmla="*/ 7280366 w 7358743"/>
                  <a:gd name="connsiteY32" fmla="*/ 1349829 h 2264229"/>
                  <a:gd name="connsiteX33" fmla="*/ 7019109 w 7358743"/>
                  <a:gd name="connsiteY33" fmla="*/ 1297577 h 2264229"/>
                  <a:gd name="connsiteX34" fmla="*/ 6897189 w 7358743"/>
                  <a:gd name="connsiteY34" fmla="*/ 1306286 h 2264229"/>
                  <a:gd name="connsiteX35" fmla="*/ 6879772 w 7358743"/>
                  <a:gd name="connsiteY35" fmla="*/ 1393372 h 2264229"/>
                  <a:gd name="connsiteX36" fmla="*/ 6688183 w 7358743"/>
                  <a:gd name="connsiteY36" fmla="*/ 1410789 h 2264229"/>
                  <a:gd name="connsiteX37" fmla="*/ 6635932 w 7358743"/>
                  <a:gd name="connsiteY37" fmla="*/ 1114697 h 2264229"/>
                  <a:gd name="connsiteX38" fmla="*/ 6374675 w 7358743"/>
                  <a:gd name="connsiteY38" fmla="*/ 1027612 h 2264229"/>
                  <a:gd name="connsiteX39" fmla="*/ 6130835 w 7358743"/>
                  <a:gd name="connsiteY39" fmla="*/ 984069 h 2264229"/>
                  <a:gd name="connsiteX40" fmla="*/ 5791200 w 7358743"/>
                  <a:gd name="connsiteY40" fmla="*/ 1140823 h 2264229"/>
                  <a:gd name="connsiteX41" fmla="*/ 5486400 w 7358743"/>
                  <a:gd name="connsiteY41" fmla="*/ 1149532 h 2264229"/>
                  <a:gd name="connsiteX42" fmla="*/ 5199017 w 7358743"/>
                  <a:gd name="connsiteY42" fmla="*/ 1071155 h 2264229"/>
                  <a:gd name="connsiteX43" fmla="*/ 4937760 w 7358743"/>
                  <a:gd name="connsiteY43" fmla="*/ 888275 h 2264229"/>
                  <a:gd name="connsiteX44" fmla="*/ 4589417 w 7358743"/>
                  <a:gd name="connsiteY44" fmla="*/ 627017 h 2264229"/>
                  <a:gd name="connsiteX45" fmla="*/ 4345577 w 7358743"/>
                  <a:gd name="connsiteY45" fmla="*/ 461555 h 2264229"/>
                  <a:gd name="connsiteX46" fmla="*/ 4153989 w 7358743"/>
                  <a:gd name="connsiteY46" fmla="*/ 409303 h 2264229"/>
                  <a:gd name="connsiteX47" fmla="*/ 3805646 w 7358743"/>
                  <a:gd name="connsiteY47" fmla="*/ 452846 h 2264229"/>
                  <a:gd name="connsiteX48" fmla="*/ 3544389 w 7358743"/>
                  <a:gd name="connsiteY48" fmla="*/ 722812 h 2264229"/>
                  <a:gd name="connsiteX49" fmla="*/ 3091543 w 7358743"/>
                  <a:gd name="connsiteY49" fmla="*/ 905692 h 2264229"/>
                  <a:gd name="connsiteX50" fmla="*/ 2812869 w 7358743"/>
                  <a:gd name="connsiteY50" fmla="*/ 1079863 h 2264229"/>
                  <a:gd name="connsiteX51" fmla="*/ 2542903 w 7358743"/>
                  <a:gd name="connsiteY51" fmla="*/ 1306286 h 2264229"/>
                  <a:gd name="connsiteX52" fmla="*/ 2386149 w 7358743"/>
                  <a:gd name="connsiteY52" fmla="*/ 1524000 h 2264229"/>
                  <a:gd name="connsiteX53" fmla="*/ 2351315 w 7358743"/>
                  <a:gd name="connsiteY53" fmla="*/ 1706880 h 2264229"/>
                  <a:gd name="connsiteX54" fmla="*/ 2116183 w 7358743"/>
                  <a:gd name="connsiteY54" fmla="*/ 1793966 h 2264229"/>
                  <a:gd name="connsiteX55" fmla="*/ 2002972 w 7358743"/>
                  <a:gd name="connsiteY55" fmla="*/ 1959429 h 2264229"/>
                  <a:gd name="connsiteX56" fmla="*/ 1863635 w 7358743"/>
                  <a:gd name="connsiteY56" fmla="*/ 1985555 h 2264229"/>
                  <a:gd name="connsiteX57" fmla="*/ 1628503 w 7358743"/>
                  <a:gd name="connsiteY57" fmla="*/ 2133600 h 2264229"/>
                  <a:gd name="connsiteX58" fmla="*/ 1314995 w 7358743"/>
                  <a:gd name="connsiteY58" fmla="*/ 2211977 h 2264229"/>
                  <a:gd name="connsiteX59" fmla="*/ 992777 w 7358743"/>
                  <a:gd name="connsiteY59" fmla="*/ 2194560 h 2264229"/>
                  <a:gd name="connsiteX60" fmla="*/ 609600 w 7358743"/>
                  <a:gd name="connsiteY60" fmla="*/ 2151017 h 2264229"/>
                  <a:gd name="connsiteX61" fmla="*/ 365760 w 7358743"/>
                  <a:gd name="connsiteY61" fmla="*/ 2124892 h 2264229"/>
                  <a:gd name="connsiteX62" fmla="*/ 496389 w 7358743"/>
                  <a:gd name="connsiteY62" fmla="*/ 2255520 h 2264229"/>
                  <a:gd name="connsiteX63" fmla="*/ 374469 w 7358743"/>
                  <a:gd name="connsiteY63" fmla="*/ 2264229 h 2264229"/>
                  <a:gd name="connsiteX64" fmla="*/ 191589 w 7358743"/>
                  <a:gd name="connsiteY64" fmla="*/ 2203269 h 2264229"/>
                  <a:gd name="connsiteX65" fmla="*/ 78377 w 7358743"/>
                  <a:gd name="connsiteY65" fmla="*/ 2211977 h 2264229"/>
                  <a:gd name="connsiteX66" fmla="*/ 0 w 7358743"/>
                  <a:gd name="connsiteY66" fmla="*/ 2081349 h 2264229"/>
                  <a:gd name="connsiteX0" fmla="*/ 1889760 w 7358743"/>
                  <a:gd name="connsiteY0" fmla="*/ 1663337 h 2264229"/>
                  <a:gd name="connsiteX1" fmla="*/ 2220686 w 7358743"/>
                  <a:gd name="connsiteY1" fmla="*/ 1262743 h 2264229"/>
                  <a:gd name="connsiteX2" fmla="*/ 2534195 w 7358743"/>
                  <a:gd name="connsiteY2" fmla="*/ 1045029 h 2264229"/>
                  <a:gd name="connsiteX3" fmla="*/ 2699657 w 7358743"/>
                  <a:gd name="connsiteY3" fmla="*/ 827315 h 2264229"/>
                  <a:gd name="connsiteX4" fmla="*/ 2743200 w 7358743"/>
                  <a:gd name="connsiteY4" fmla="*/ 670560 h 2264229"/>
                  <a:gd name="connsiteX5" fmla="*/ 2995749 w 7358743"/>
                  <a:gd name="connsiteY5" fmla="*/ 740229 h 2264229"/>
                  <a:gd name="connsiteX6" fmla="*/ 3431177 w 7358743"/>
                  <a:gd name="connsiteY6" fmla="*/ 478972 h 2264229"/>
                  <a:gd name="connsiteX7" fmla="*/ 3927566 w 7358743"/>
                  <a:gd name="connsiteY7" fmla="*/ 252549 h 2264229"/>
                  <a:gd name="connsiteX8" fmla="*/ 4188823 w 7358743"/>
                  <a:gd name="connsiteY8" fmla="*/ 0 h 2264229"/>
                  <a:gd name="connsiteX9" fmla="*/ 4319452 w 7358743"/>
                  <a:gd name="connsiteY9" fmla="*/ 0 h 2264229"/>
                  <a:gd name="connsiteX10" fmla="*/ 4572000 w 7358743"/>
                  <a:gd name="connsiteY10" fmla="*/ 235132 h 2264229"/>
                  <a:gd name="connsiteX11" fmla="*/ 4789715 w 7358743"/>
                  <a:gd name="connsiteY11" fmla="*/ 478972 h 2264229"/>
                  <a:gd name="connsiteX12" fmla="*/ 5024846 w 7358743"/>
                  <a:gd name="connsiteY12" fmla="*/ 618309 h 2264229"/>
                  <a:gd name="connsiteX13" fmla="*/ 5190309 w 7358743"/>
                  <a:gd name="connsiteY13" fmla="*/ 705395 h 2264229"/>
                  <a:gd name="connsiteX14" fmla="*/ 5207726 w 7358743"/>
                  <a:gd name="connsiteY14" fmla="*/ 827315 h 2264229"/>
                  <a:gd name="connsiteX15" fmla="*/ 5259977 w 7358743"/>
                  <a:gd name="connsiteY15" fmla="*/ 905692 h 2264229"/>
                  <a:gd name="connsiteX16" fmla="*/ 5399315 w 7358743"/>
                  <a:gd name="connsiteY16" fmla="*/ 966652 h 2264229"/>
                  <a:gd name="connsiteX17" fmla="*/ 5686697 w 7358743"/>
                  <a:gd name="connsiteY17" fmla="*/ 992777 h 2264229"/>
                  <a:gd name="connsiteX18" fmla="*/ 5991497 w 7358743"/>
                  <a:gd name="connsiteY18" fmla="*/ 862149 h 2264229"/>
                  <a:gd name="connsiteX19" fmla="*/ 6435635 w 7358743"/>
                  <a:gd name="connsiteY19" fmla="*/ 870857 h 2264229"/>
                  <a:gd name="connsiteX20" fmla="*/ 6662057 w 7358743"/>
                  <a:gd name="connsiteY20" fmla="*/ 896983 h 2264229"/>
                  <a:gd name="connsiteX21" fmla="*/ 6992983 w 7358743"/>
                  <a:gd name="connsiteY21" fmla="*/ 635726 h 2264229"/>
                  <a:gd name="connsiteX22" fmla="*/ 7036526 w 7358743"/>
                  <a:gd name="connsiteY22" fmla="*/ 470263 h 2264229"/>
                  <a:gd name="connsiteX23" fmla="*/ 6923315 w 7358743"/>
                  <a:gd name="connsiteY23" fmla="*/ 313509 h 2264229"/>
                  <a:gd name="connsiteX24" fmla="*/ 6871063 w 7358743"/>
                  <a:gd name="connsiteY24" fmla="*/ 191589 h 2264229"/>
                  <a:gd name="connsiteX25" fmla="*/ 7236823 w 7358743"/>
                  <a:gd name="connsiteY25" fmla="*/ 339635 h 2264229"/>
                  <a:gd name="connsiteX26" fmla="*/ 7262949 w 7358743"/>
                  <a:gd name="connsiteY26" fmla="*/ 418012 h 2264229"/>
                  <a:gd name="connsiteX27" fmla="*/ 7141029 w 7358743"/>
                  <a:gd name="connsiteY27" fmla="*/ 600892 h 2264229"/>
                  <a:gd name="connsiteX28" fmla="*/ 7306492 w 7358743"/>
                  <a:gd name="connsiteY28" fmla="*/ 792480 h 2264229"/>
                  <a:gd name="connsiteX29" fmla="*/ 7323909 w 7358743"/>
                  <a:gd name="connsiteY29" fmla="*/ 1001486 h 2264229"/>
                  <a:gd name="connsiteX30" fmla="*/ 7358743 w 7358743"/>
                  <a:gd name="connsiteY30" fmla="*/ 1219200 h 2264229"/>
                  <a:gd name="connsiteX31" fmla="*/ 7280366 w 7358743"/>
                  <a:gd name="connsiteY31" fmla="*/ 1349829 h 2264229"/>
                  <a:gd name="connsiteX32" fmla="*/ 7019109 w 7358743"/>
                  <a:gd name="connsiteY32" fmla="*/ 1297577 h 2264229"/>
                  <a:gd name="connsiteX33" fmla="*/ 6897189 w 7358743"/>
                  <a:gd name="connsiteY33" fmla="*/ 1306286 h 2264229"/>
                  <a:gd name="connsiteX34" fmla="*/ 6879772 w 7358743"/>
                  <a:gd name="connsiteY34" fmla="*/ 1393372 h 2264229"/>
                  <a:gd name="connsiteX35" fmla="*/ 6688183 w 7358743"/>
                  <a:gd name="connsiteY35" fmla="*/ 1410789 h 2264229"/>
                  <a:gd name="connsiteX36" fmla="*/ 6635932 w 7358743"/>
                  <a:gd name="connsiteY36" fmla="*/ 1114697 h 2264229"/>
                  <a:gd name="connsiteX37" fmla="*/ 6374675 w 7358743"/>
                  <a:gd name="connsiteY37" fmla="*/ 1027612 h 2264229"/>
                  <a:gd name="connsiteX38" fmla="*/ 6130835 w 7358743"/>
                  <a:gd name="connsiteY38" fmla="*/ 984069 h 2264229"/>
                  <a:gd name="connsiteX39" fmla="*/ 5791200 w 7358743"/>
                  <a:gd name="connsiteY39" fmla="*/ 1140823 h 2264229"/>
                  <a:gd name="connsiteX40" fmla="*/ 5486400 w 7358743"/>
                  <a:gd name="connsiteY40" fmla="*/ 1149532 h 2264229"/>
                  <a:gd name="connsiteX41" fmla="*/ 5199017 w 7358743"/>
                  <a:gd name="connsiteY41" fmla="*/ 1071155 h 2264229"/>
                  <a:gd name="connsiteX42" fmla="*/ 4937760 w 7358743"/>
                  <a:gd name="connsiteY42" fmla="*/ 888275 h 2264229"/>
                  <a:gd name="connsiteX43" fmla="*/ 4589417 w 7358743"/>
                  <a:gd name="connsiteY43" fmla="*/ 627017 h 2264229"/>
                  <a:gd name="connsiteX44" fmla="*/ 4345577 w 7358743"/>
                  <a:gd name="connsiteY44" fmla="*/ 461555 h 2264229"/>
                  <a:gd name="connsiteX45" fmla="*/ 4153989 w 7358743"/>
                  <a:gd name="connsiteY45" fmla="*/ 409303 h 2264229"/>
                  <a:gd name="connsiteX46" fmla="*/ 3805646 w 7358743"/>
                  <a:gd name="connsiteY46" fmla="*/ 452846 h 2264229"/>
                  <a:gd name="connsiteX47" fmla="*/ 3544389 w 7358743"/>
                  <a:gd name="connsiteY47" fmla="*/ 722812 h 2264229"/>
                  <a:gd name="connsiteX48" fmla="*/ 3091543 w 7358743"/>
                  <a:gd name="connsiteY48" fmla="*/ 905692 h 2264229"/>
                  <a:gd name="connsiteX49" fmla="*/ 2812869 w 7358743"/>
                  <a:gd name="connsiteY49" fmla="*/ 1079863 h 2264229"/>
                  <a:gd name="connsiteX50" fmla="*/ 2542903 w 7358743"/>
                  <a:gd name="connsiteY50" fmla="*/ 1306286 h 2264229"/>
                  <a:gd name="connsiteX51" fmla="*/ 2386149 w 7358743"/>
                  <a:gd name="connsiteY51" fmla="*/ 1524000 h 2264229"/>
                  <a:gd name="connsiteX52" fmla="*/ 2351315 w 7358743"/>
                  <a:gd name="connsiteY52" fmla="*/ 1706880 h 2264229"/>
                  <a:gd name="connsiteX53" fmla="*/ 2116183 w 7358743"/>
                  <a:gd name="connsiteY53" fmla="*/ 1793966 h 2264229"/>
                  <a:gd name="connsiteX54" fmla="*/ 2002972 w 7358743"/>
                  <a:gd name="connsiteY54" fmla="*/ 1959429 h 2264229"/>
                  <a:gd name="connsiteX55" fmla="*/ 1863635 w 7358743"/>
                  <a:gd name="connsiteY55" fmla="*/ 1985555 h 2264229"/>
                  <a:gd name="connsiteX56" fmla="*/ 1628503 w 7358743"/>
                  <a:gd name="connsiteY56" fmla="*/ 2133600 h 2264229"/>
                  <a:gd name="connsiteX57" fmla="*/ 1314995 w 7358743"/>
                  <a:gd name="connsiteY57" fmla="*/ 2211977 h 2264229"/>
                  <a:gd name="connsiteX58" fmla="*/ 992777 w 7358743"/>
                  <a:gd name="connsiteY58" fmla="*/ 2194560 h 2264229"/>
                  <a:gd name="connsiteX59" fmla="*/ 609600 w 7358743"/>
                  <a:gd name="connsiteY59" fmla="*/ 2151017 h 2264229"/>
                  <a:gd name="connsiteX60" fmla="*/ 365760 w 7358743"/>
                  <a:gd name="connsiteY60" fmla="*/ 2124892 h 2264229"/>
                  <a:gd name="connsiteX61" fmla="*/ 496389 w 7358743"/>
                  <a:gd name="connsiteY61" fmla="*/ 2255520 h 2264229"/>
                  <a:gd name="connsiteX62" fmla="*/ 374469 w 7358743"/>
                  <a:gd name="connsiteY62" fmla="*/ 2264229 h 2264229"/>
                  <a:gd name="connsiteX63" fmla="*/ 191589 w 7358743"/>
                  <a:gd name="connsiteY63" fmla="*/ 2203269 h 2264229"/>
                  <a:gd name="connsiteX64" fmla="*/ 78377 w 7358743"/>
                  <a:gd name="connsiteY64" fmla="*/ 2211977 h 2264229"/>
                  <a:gd name="connsiteX65" fmla="*/ 0 w 7358743"/>
                  <a:gd name="connsiteY65" fmla="*/ 2081349 h 2264229"/>
                  <a:gd name="connsiteX0" fmla="*/ 2220686 w 7358743"/>
                  <a:gd name="connsiteY0" fmla="*/ 1262743 h 2264229"/>
                  <a:gd name="connsiteX1" fmla="*/ 2534195 w 7358743"/>
                  <a:gd name="connsiteY1" fmla="*/ 1045029 h 2264229"/>
                  <a:gd name="connsiteX2" fmla="*/ 2699657 w 7358743"/>
                  <a:gd name="connsiteY2" fmla="*/ 827315 h 2264229"/>
                  <a:gd name="connsiteX3" fmla="*/ 2743200 w 7358743"/>
                  <a:gd name="connsiteY3" fmla="*/ 670560 h 2264229"/>
                  <a:gd name="connsiteX4" fmla="*/ 2995749 w 7358743"/>
                  <a:gd name="connsiteY4" fmla="*/ 740229 h 2264229"/>
                  <a:gd name="connsiteX5" fmla="*/ 3431177 w 7358743"/>
                  <a:gd name="connsiteY5" fmla="*/ 478972 h 2264229"/>
                  <a:gd name="connsiteX6" fmla="*/ 3927566 w 7358743"/>
                  <a:gd name="connsiteY6" fmla="*/ 252549 h 2264229"/>
                  <a:gd name="connsiteX7" fmla="*/ 4188823 w 7358743"/>
                  <a:gd name="connsiteY7" fmla="*/ 0 h 2264229"/>
                  <a:gd name="connsiteX8" fmla="*/ 4319452 w 7358743"/>
                  <a:gd name="connsiteY8" fmla="*/ 0 h 2264229"/>
                  <a:gd name="connsiteX9" fmla="*/ 4572000 w 7358743"/>
                  <a:gd name="connsiteY9" fmla="*/ 235132 h 2264229"/>
                  <a:gd name="connsiteX10" fmla="*/ 4789715 w 7358743"/>
                  <a:gd name="connsiteY10" fmla="*/ 478972 h 2264229"/>
                  <a:gd name="connsiteX11" fmla="*/ 5024846 w 7358743"/>
                  <a:gd name="connsiteY11" fmla="*/ 618309 h 2264229"/>
                  <a:gd name="connsiteX12" fmla="*/ 5190309 w 7358743"/>
                  <a:gd name="connsiteY12" fmla="*/ 705395 h 2264229"/>
                  <a:gd name="connsiteX13" fmla="*/ 5207726 w 7358743"/>
                  <a:gd name="connsiteY13" fmla="*/ 827315 h 2264229"/>
                  <a:gd name="connsiteX14" fmla="*/ 5259977 w 7358743"/>
                  <a:gd name="connsiteY14" fmla="*/ 905692 h 2264229"/>
                  <a:gd name="connsiteX15" fmla="*/ 5399315 w 7358743"/>
                  <a:gd name="connsiteY15" fmla="*/ 966652 h 2264229"/>
                  <a:gd name="connsiteX16" fmla="*/ 5686697 w 7358743"/>
                  <a:gd name="connsiteY16" fmla="*/ 992777 h 2264229"/>
                  <a:gd name="connsiteX17" fmla="*/ 5991497 w 7358743"/>
                  <a:gd name="connsiteY17" fmla="*/ 862149 h 2264229"/>
                  <a:gd name="connsiteX18" fmla="*/ 6435635 w 7358743"/>
                  <a:gd name="connsiteY18" fmla="*/ 870857 h 2264229"/>
                  <a:gd name="connsiteX19" fmla="*/ 6662057 w 7358743"/>
                  <a:gd name="connsiteY19" fmla="*/ 896983 h 2264229"/>
                  <a:gd name="connsiteX20" fmla="*/ 6992983 w 7358743"/>
                  <a:gd name="connsiteY20" fmla="*/ 635726 h 2264229"/>
                  <a:gd name="connsiteX21" fmla="*/ 7036526 w 7358743"/>
                  <a:gd name="connsiteY21" fmla="*/ 470263 h 2264229"/>
                  <a:gd name="connsiteX22" fmla="*/ 6923315 w 7358743"/>
                  <a:gd name="connsiteY22" fmla="*/ 313509 h 2264229"/>
                  <a:gd name="connsiteX23" fmla="*/ 6871063 w 7358743"/>
                  <a:gd name="connsiteY23" fmla="*/ 191589 h 2264229"/>
                  <a:gd name="connsiteX24" fmla="*/ 7236823 w 7358743"/>
                  <a:gd name="connsiteY24" fmla="*/ 339635 h 2264229"/>
                  <a:gd name="connsiteX25" fmla="*/ 7262949 w 7358743"/>
                  <a:gd name="connsiteY25" fmla="*/ 418012 h 2264229"/>
                  <a:gd name="connsiteX26" fmla="*/ 7141029 w 7358743"/>
                  <a:gd name="connsiteY26" fmla="*/ 600892 h 2264229"/>
                  <a:gd name="connsiteX27" fmla="*/ 7306492 w 7358743"/>
                  <a:gd name="connsiteY27" fmla="*/ 792480 h 2264229"/>
                  <a:gd name="connsiteX28" fmla="*/ 7323909 w 7358743"/>
                  <a:gd name="connsiteY28" fmla="*/ 1001486 h 2264229"/>
                  <a:gd name="connsiteX29" fmla="*/ 7358743 w 7358743"/>
                  <a:gd name="connsiteY29" fmla="*/ 1219200 h 2264229"/>
                  <a:gd name="connsiteX30" fmla="*/ 7280366 w 7358743"/>
                  <a:gd name="connsiteY30" fmla="*/ 1349829 h 2264229"/>
                  <a:gd name="connsiteX31" fmla="*/ 7019109 w 7358743"/>
                  <a:gd name="connsiteY31" fmla="*/ 1297577 h 2264229"/>
                  <a:gd name="connsiteX32" fmla="*/ 6897189 w 7358743"/>
                  <a:gd name="connsiteY32" fmla="*/ 1306286 h 2264229"/>
                  <a:gd name="connsiteX33" fmla="*/ 6879772 w 7358743"/>
                  <a:gd name="connsiteY33" fmla="*/ 1393372 h 2264229"/>
                  <a:gd name="connsiteX34" fmla="*/ 6688183 w 7358743"/>
                  <a:gd name="connsiteY34" fmla="*/ 1410789 h 2264229"/>
                  <a:gd name="connsiteX35" fmla="*/ 6635932 w 7358743"/>
                  <a:gd name="connsiteY35" fmla="*/ 1114697 h 2264229"/>
                  <a:gd name="connsiteX36" fmla="*/ 6374675 w 7358743"/>
                  <a:gd name="connsiteY36" fmla="*/ 1027612 h 2264229"/>
                  <a:gd name="connsiteX37" fmla="*/ 6130835 w 7358743"/>
                  <a:gd name="connsiteY37" fmla="*/ 984069 h 2264229"/>
                  <a:gd name="connsiteX38" fmla="*/ 5791200 w 7358743"/>
                  <a:gd name="connsiteY38" fmla="*/ 1140823 h 2264229"/>
                  <a:gd name="connsiteX39" fmla="*/ 5486400 w 7358743"/>
                  <a:gd name="connsiteY39" fmla="*/ 1149532 h 2264229"/>
                  <a:gd name="connsiteX40" fmla="*/ 5199017 w 7358743"/>
                  <a:gd name="connsiteY40" fmla="*/ 1071155 h 2264229"/>
                  <a:gd name="connsiteX41" fmla="*/ 4937760 w 7358743"/>
                  <a:gd name="connsiteY41" fmla="*/ 888275 h 2264229"/>
                  <a:gd name="connsiteX42" fmla="*/ 4589417 w 7358743"/>
                  <a:gd name="connsiteY42" fmla="*/ 627017 h 2264229"/>
                  <a:gd name="connsiteX43" fmla="*/ 4345577 w 7358743"/>
                  <a:gd name="connsiteY43" fmla="*/ 461555 h 2264229"/>
                  <a:gd name="connsiteX44" fmla="*/ 4153989 w 7358743"/>
                  <a:gd name="connsiteY44" fmla="*/ 409303 h 2264229"/>
                  <a:gd name="connsiteX45" fmla="*/ 3805646 w 7358743"/>
                  <a:gd name="connsiteY45" fmla="*/ 452846 h 2264229"/>
                  <a:gd name="connsiteX46" fmla="*/ 3544389 w 7358743"/>
                  <a:gd name="connsiteY46" fmla="*/ 722812 h 2264229"/>
                  <a:gd name="connsiteX47" fmla="*/ 3091543 w 7358743"/>
                  <a:gd name="connsiteY47" fmla="*/ 905692 h 2264229"/>
                  <a:gd name="connsiteX48" fmla="*/ 2812869 w 7358743"/>
                  <a:gd name="connsiteY48" fmla="*/ 1079863 h 2264229"/>
                  <a:gd name="connsiteX49" fmla="*/ 2542903 w 7358743"/>
                  <a:gd name="connsiteY49" fmla="*/ 1306286 h 2264229"/>
                  <a:gd name="connsiteX50" fmla="*/ 2386149 w 7358743"/>
                  <a:gd name="connsiteY50" fmla="*/ 1524000 h 2264229"/>
                  <a:gd name="connsiteX51" fmla="*/ 2351315 w 7358743"/>
                  <a:gd name="connsiteY51" fmla="*/ 1706880 h 2264229"/>
                  <a:gd name="connsiteX52" fmla="*/ 2116183 w 7358743"/>
                  <a:gd name="connsiteY52" fmla="*/ 1793966 h 2264229"/>
                  <a:gd name="connsiteX53" fmla="*/ 2002972 w 7358743"/>
                  <a:gd name="connsiteY53" fmla="*/ 1959429 h 2264229"/>
                  <a:gd name="connsiteX54" fmla="*/ 1863635 w 7358743"/>
                  <a:gd name="connsiteY54" fmla="*/ 1985555 h 2264229"/>
                  <a:gd name="connsiteX55" fmla="*/ 1628503 w 7358743"/>
                  <a:gd name="connsiteY55" fmla="*/ 2133600 h 2264229"/>
                  <a:gd name="connsiteX56" fmla="*/ 1314995 w 7358743"/>
                  <a:gd name="connsiteY56" fmla="*/ 2211977 h 2264229"/>
                  <a:gd name="connsiteX57" fmla="*/ 992777 w 7358743"/>
                  <a:gd name="connsiteY57" fmla="*/ 2194560 h 2264229"/>
                  <a:gd name="connsiteX58" fmla="*/ 609600 w 7358743"/>
                  <a:gd name="connsiteY58" fmla="*/ 2151017 h 2264229"/>
                  <a:gd name="connsiteX59" fmla="*/ 365760 w 7358743"/>
                  <a:gd name="connsiteY59" fmla="*/ 2124892 h 2264229"/>
                  <a:gd name="connsiteX60" fmla="*/ 496389 w 7358743"/>
                  <a:gd name="connsiteY60" fmla="*/ 2255520 h 2264229"/>
                  <a:gd name="connsiteX61" fmla="*/ 374469 w 7358743"/>
                  <a:gd name="connsiteY61" fmla="*/ 2264229 h 2264229"/>
                  <a:gd name="connsiteX62" fmla="*/ 191589 w 7358743"/>
                  <a:gd name="connsiteY62" fmla="*/ 2203269 h 2264229"/>
                  <a:gd name="connsiteX63" fmla="*/ 78377 w 7358743"/>
                  <a:gd name="connsiteY63" fmla="*/ 2211977 h 2264229"/>
                  <a:gd name="connsiteX64" fmla="*/ 0 w 7358743"/>
                  <a:gd name="connsiteY64" fmla="*/ 2081349 h 2264229"/>
                  <a:gd name="connsiteX0" fmla="*/ 2534195 w 7358743"/>
                  <a:gd name="connsiteY0" fmla="*/ 1045029 h 2264229"/>
                  <a:gd name="connsiteX1" fmla="*/ 2699657 w 7358743"/>
                  <a:gd name="connsiteY1" fmla="*/ 827315 h 2264229"/>
                  <a:gd name="connsiteX2" fmla="*/ 2743200 w 7358743"/>
                  <a:gd name="connsiteY2" fmla="*/ 670560 h 2264229"/>
                  <a:gd name="connsiteX3" fmla="*/ 2995749 w 7358743"/>
                  <a:gd name="connsiteY3" fmla="*/ 740229 h 2264229"/>
                  <a:gd name="connsiteX4" fmla="*/ 3431177 w 7358743"/>
                  <a:gd name="connsiteY4" fmla="*/ 478972 h 2264229"/>
                  <a:gd name="connsiteX5" fmla="*/ 3927566 w 7358743"/>
                  <a:gd name="connsiteY5" fmla="*/ 252549 h 2264229"/>
                  <a:gd name="connsiteX6" fmla="*/ 4188823 w 7358743"/>
                  <a:gd name="connsiteY6" fmla="*/ 0 h 2264229"/>
                  <a:gd name="connsiteX7" fmla="*/ 4319452 w 7358743"/>
                  <a:gd name="connsiteY7" fmla="*/ 0 h 2264229"/>
                  <a:gd name="connsiteX8" fmla="*/ 4572000 w 7358743"/>
                  <a:gd name="connsiteY8" fmla="*/ 235132 h 2264229"/>
                  <a:gd name="connsiteX9" fmla="*/ 4789715 w 7358743"/>
                  <a:gd name="connsiteY9" fmla="*/ 478972 h 2264229"/>
                  <a:gd name="connsiteX10" fmla="*/ 5024846 w 7358743"/>
                  <a:gd name="connsiteY10" fmla="*/ 618309 h 2264229"/>
                  <a:gd name="connsiteX11" fmla="*/ 5190309 w 7358743"/>
                  <a:gd name="connsiteY11" fmla="*/ 705395 h 2264229"/>
                  <a:gd name="connsiteX12" fmla="*/ 5207726 w 7358743"/>
                  <a:gd name="connsiteY12" fmla="*/ 827315 h 2264229"/>
                  <a:gd name="connsiteX13" fmla="*/ 5259977 w 7358743"/>
                  <a:gd name="connsiteY13" fmla="*/ 905692 h 2264229"/>
                  <a:gd name="connsiteX14" fmla="*/ 5399315 w 7358743"/>
                  <a:gd name="connsiteY14" fmla="*/ 966652 h 2264229"/>
                  <a:gd name="connsiteX15" fmla="*/ 5686697 w 7358743"/>
                  <a:gd name="connsiteY15" fmla="*/ 992777 h 2264229"/>
                  <a:gd name="connsiteX16" fmla="*/ 5991497 w 7358743"/>
                  <a:gd name="connsiteY16" fmla="*/ 862149 h 2264229"/>
                  <a:gd name="connsiteX17" fmla="*/ 6435635 w 7358743"/>
                  <a:gd name="connsiteY17" fmla="*/ 870857 h 2264229"/>
                  <a:gd name="connsiteX18" fmla="*/ 6662057 w 7358743"/>
                  <a:gd name="connsiteY18" fmla="*/ 896983 h 2264229"/>
                  <a:gd name="connsiteX19" fmla="*/ 6992983 w 7358743"/>
                  <a:gd name="connsiteY19" fmla="*/ 635726 h 2264229"/>
                  <a:gd name="connsiteX20" fmla="*/ 7036526 w 7358743"/>
                  <a:gd name="connsiteY20" fmla="*/ 470263 h 2264229"/>
                  <a:gd name="connsiteX21" fmla="*/ 6923315 w 7358743"/>
                  <a:gd name="connsiteY21" fmla="*/ 313509 h 2264229"/>
                  <a:gd name="connsiteX22" fmla="*/ 6871063 w 7358743"/>
                  <a:gd name="connsiteY22" fmla="*/ 191589 h 2264229"/>
                  <a:gd name="connsiteX23" fmla="*/ 7236823 w 7358743"/>
                  <a:gd name="connsiteY23" fmla="*/ 339635 h 2264229"/>
                  <a:gd name="connsiteX24" fmla="*/ 7262949 w 7358743"/>
                  <a:gd name="connsiteY24" fmla="*/ 418012 h 2264229"/>
                  <a:gd name="connsiteX25" fmla="*/ 7141029 w 7358743"/>
                  <a:gd name="connsiteY25" fmla="*/ 600892 h 2264229"/>
                  <a:gd name="connsiteX26" fmla="*/ 7306492 w 7358743"/>
                  <a:gd name="connsiteY26" fmla="*/ 792480 h 2264229"/>
                  <a:gd name="connsiteX27" fmla="*/ 7323909 w 7358743"/>
                  <a:gd name="connsiteY27" fmla="*/ 1001486 h 2264229"/>
                  <a:gd name="connsiteX28" fmla="*/ 7358743 w 7358743"/>
                  <a:gd name="connsiteY28" fmla="*/ 1219200 h 2264229"/>
                  <a:gd name="connsiteX29" fmla="*/ 7280366 w 7358743"/>
                  <a:gd name="connsiteY29" fmla="*/ 1349829 h 2264229"/>
                  <a:gd name="connsiteX30" fmla="*/ 7019109 w 7358743"/>
                  <a:gd name="connsiteY30" fmla="*/ 1297577 h 2264229"/>
                  <a:gd name="connsiteX31" fmla="*/ 6897189 w 7358743"/>
                  <a:gd name="connsiteY31" fmla="*/ 1306286 h 2264229"/>
                  <a:gd name="connsiteX32" fmla="*/ 6879772 w 7358743"/>
                  <a:gd name="connsiteY32" fmla="*/ 1393372 h 2264229"/>
                  <a:gd name="connsiteX33" fmla="*/ 6688183 w 7358743"/>
                  <a:gd name="connsiteY33" fmla="*/ 1410789 h 2264229"/>
                  <a:gd name="connsiteX34" fmla="*/ 6635932 w 7358743"/>
                  <a:gd name="connsiteY34" fmla="*/ 1114697 h 2264229"/>
                  <a:gd name="connsiteX35" fmla="*/ 6374675 w 7358743"/>
                  <a:gd name="connsiteY35" fmla="*/ 1027612 h 2264229"/>
                  <a:gd name="connsiteX36" fmla="*/ 6130835 w 7358743"/>
                  <a:gd name="connsiteY36" fmla="*/ 984069 h 2264229"/>
                  <a:gd name="connsiteX37" fmla="*/ 5791200 w 7358743"/>
                  <a:gd name="connsiteY37" fmla="*/ 1140823 h 2264229"/>
                  <a:gd name="connsiteX38" fmla="*/ 5486400 w 7358743"/>
                  <a:gd name="connsiteY38" fmla="*/ 1149532 h 2264229"/>
                  <a:gd name="connsiteX39" fmla="*/ 5199017 w 7358743"/>
                  <a:gd name="connsiteY39" fmla="*/ 1071155 h 2264229"/>
                  <a:gd name="connsiteX40" fmla="*/ 4937760 w 7358743"/>
                  <a:gd name="connsiteY40" fmla="*/ 888275 h 2264229"/>
                  <a:gd name="connsiteX41" fmla="*/ 4589417 w 7358743"/>
                  <a:gd name="connsiteY41" fmla="*/ 627017 h 2264229"/>
                  <a:gd name="connsiteX42" fmla="*/ 4345577 w 7358743"/>
                  <a:gd name="connsiteY42" fmla="*/ 461555 h 2264229"/>
                  <a:gd name="connsiteX43" fmla="*/ 4153989 w 7358743"/>
                  <a:gd name="connsiteY43" fmla="*/ 409303 h 2264229"/>
                  <a:gd name="connsiteX44" fmla="*/ 3805646 w 7358743"/>
                  <a:gd name="connsiteY44" fmla="*/ 452846 h 2264229"/>
                  <a:gd name="connsiteX45" fmla="*/ 3544389 w 7358743"/>
                  <a:gd name="connsiteY45" fmla="*/ 722812 h 2264229"/>
                  <a:gd name="connsiteX46" fmla="*/ 3091543 w 7358743"/>
                  <a:gd name="connsiteY46" fmla="*/ 905692 h 2264229"/>
                  <a:gd name="connsiteX47" fmla="*/ 2812869 w 7358743"/>
                  <a:gd name="connsiteY47" fmla="*/ 1079863 h 2264229"/>
                  <a:gd name="connsiteX48" fmla="*/ 2542903 w 7358743"/>
                  <a:gd name="connsiteY48" fmla="*/ 1306286 h 2264229"/>
                  <a:gd name="connsiteX49" fmla="*/ 2386149 w 7358743"/>
                  <a:gd name="connsiteY49" fmla="*/ 1524000 h 2264229"/>
                  <a:gd name="connsiteX50" fmla="*/ 2351315 w 7358743"/>
                  <a:gd name="connsiteY50" fmla="*/ 1706880 h 2264229"/>
                  <a:gd name="connsiteX51" fmla="*/ 2116183 w 7358743"/>
                  <a:gd name="connsiteY51" fmla="*/ 1793966 h 2264229"/>
                  <a:gd name="connsiteX52" fmla="*/ 2002972 w 7358743"/>
                  <a:gd name="connsiteY52" fmla="*/ 1959429 h 2264229"/>
                  <a:gd name="connsiteX53" fmla="*/ 1863635 w 7358743"/>
                  <a:gd name="connsiteY53" fmla="*/ 1985555 h 2264229"/>
                  <a:gd name="connsiteX54" fmla="*/ 1628503 w 7358743"/>
                  <a:gd name="connsiteY54" fmla="*/ 2133600 h 2264229"/>
                  <a:gd name="connsiteX55" fmla="*/ 1314995 w 7358743"/>
                  <a:gd name="connsiteY55" fmla="*/ 2211977 h 2264229"/>
                  <a:gd name="connsiteX56" fmla="*/ 992777 w 7358743"/>
                  <a:gd name="connsiteY56" fmla="*/ 2194560 h 2264229"/>
                  <a:gd name="connsiteX57" fmla="*/ 609600 w 7358743"/>
                  <a:gd name="connsiteY57" fmla="*/ 2151017 h 2264229"/>
                  <a:gd name="connsiteX58" fmla="*/ 365760 w 7358743"/>
                  <a:gd name="connsiteY58" fmla="*/ 2124892 h 2264229"/>
                  <a:gd name="connsiteX59" fmla="*/ 496389 w 7358743"/>
                  <a:gd name="connsiteY59" fmla="*/ 2255520 h 2264229"/>
                  <a:gd name="connsiteX60" fmla="*/ 374469 w 7358743"/>
                  <a:gd name="connsiteY60" fmla="*/ 2264229 h 2264229"/>
                  <a:gd name="connsiteX61" fmla="*/ 191589 w 7358743"/>
                  <a:gd name="connsiteY61" fmla="*/ 2203269 h 2264229"/>
                  <a:gd name="connsiteX62" fmla="*/ 78377 w 7358743"/>
                  <a:gd name="connsiteY62" fmla="*/ 2211977 h 2264229"/>
                  <a:gd name="connsiteX63" fmla="*/ 0 w 7358743"/>
                  <a:gd name="connsiteY63" fmla="*/ 2081349 h 2264229"/>
                  <a:gd name="connsiteX0" fmla="*/ 2699657 w 7358743"/>
                  <a:gd name="connsiteY0" fmla="*/ 827315 h 2264229"/>
                  <a:gd name="connsiteX1" fmla="*/ 2743200 w 7358743"/>
                  <a:gd name="connsiteY1" fmla="*/ 670560 h 2264229"/>
                  <a:gd name="connsiteX2" fmla="*/ 2995749 w 7358743"/>
                  <a:gd name="connsiteY2" fmla="*/ 740229 h 2264229"/>
                  <a:gd name="connsiteX3" fmla="*/ 3431177 w 7358743"/>
                  <a:gd name="connsiteY3" fmla="*/ 478972 h 2264229"/>
                  <a:gd name="connsiteX4" fmla="*/ 3927566 w 7358743"/>
                  <a:gd name="connsiteY4" fmla="*/ 252549 h 2264229"/>
                  <a:gd name="connsiteX5" fmla="*/ 4188823 w 7358743"/>
                  <a:gd name="connsiteY5" fmla="*/ 0 h 2264229"/>
                  <a:gd name="connsiteX6" fmla="*/ 4319452 w 7358743"/>
                  <a:gd name="connsiteY6" fmla="*/ 0 h 2264229"/>
                  <a:gd name="connsiteX7" fmla="*/ 4572000 w 7358743"/>
                  <a:gd name="connsiteY7" fmla="*/ 235132 h 2264229"/>
                  <a:gd name="connsiteX8" fmla="*/ 4789715 w 7358743"/>
                  <a:gd name="connsiteY8" fmla="*/ 478972 h 2264229"/>
                  <a:gd name="connsiteX9" fmla="*/ 5024846 w 7358743"/>
                  <a:gd name="connsiteY9" fmla="*/ 618309 h 2264229"/>
                  <a:gd name="connsiteX10" fmla="*/ 5190309 w 7358743"/>
                  <a:gd name="connsiteY10" fmla="*/ 705395 h 2264229"/>
                  <a:gd name="connsiteX11" fmla="*/ 5207726 w 7358743"/>
                  <a:gd name="connsiteY11" fmla="*/ 827315 h 2264229"/>
                  <a:gd name="connsiteX12" fmla="*/ 5259977 w 7358743"/>
                  <a:gd name="connsiteY12" fmla="*/ 905692 h 2264229"/>
                  <a:gd name="connsiteX13" fmla="*/ 5399315 w 7358743"/>
                  <a:gd name="connsiteY13" fmla="*/ 966652 h 2264229"/>
                  <a:gd name="connsiteX14" fmla="*/ 5686697 w 7358743"/>
                  <a:gd name="connsiteY14" fmla="*/ 992777 h 2264229"/>
                  <a:gd name="connsiteX15" fmla="*/ 5991497 w 7358743"/>
                  <a:gd name="connsiteY15" fmla="*/ 862149 h 2264229"/>
                  <a:gd name="connsiteX16" fmla="*/ 6435635 w 7358743"/>
                  <a:gd name="connsiteY16" fmla="*/ 870857 h 2264229"/>
                  <a:gd name="connsiteX17" fmla="*/ 6662057 w 7358743"/>
                  <a:gd name="connsiteY17" fmla="*/ 896983 h 2264229"/>
                  <a:gd name="connsiteX18" fmla="*/ 6992983 w 7358743"/>
                  <a:gd name="connsiteY18" fmla="*/ 635726 h 2264229"/>
                  <a:gd name="connsiteX19" fmla="*/ 7036526 w 7358743"/>
                  <a:gd name="connsiteY19" fmla="*/ 470263 h 2264229"/>
                  <a:gd name="connsiteX20" fmla="*/ 6923315 w 7358743"/>
                  <a:gd name="connsiteY20" fmla="*/ 313509 h 2264229"/>
                  <a:gd name="connsiteX21" fmla="*/ 6871063 w 7358743"/>
                  <a:gd name="connsiteY21" fmla="*/ 191589 h 2264229"/>
                  <a:gd name="connsiteX22" fmla="*/ 7236823 w 7358743"/>
                  <a:gd name="connsiteY22" fmla="*/ 339635 h 2264229"/>
                  <a:gd name="connsiteX23" fmla="*/ 7262949 w 7358743"/>
                  <a:gd name="connsiteY23" fmla="*/ 418012 h 2264229"/>
                  <a:gd name="connsiteX24" fmla="*/ 7141029 w 7358743"/>
                  <a:gd name="connsiteY24" fmla="*/ 600892 h 2264229"/>
                  <a:gd name="connsiteX25" fmla="*/ 7306492 w 7358743"/>
                  <a:gd name="connsiteY25" fmla="*/ 792480 h 2264229"/>
                  <a:gd name="connsiteX26" fmla="*/ 7323909 w 7358743"/>
                  <a:gd name="connsiteY26" fmla="*/ 1001486 h 2264229"/>
                  <a:gd name="connsiteX27" fmla="*/ 7358743 w 7358743"/>
                  <a:gd name="connsiteY27" fmla="*/ 1219200 h 2264229"/>
                  <a:gd name="connsiteX28" fmla="*/ 7280366 w 7358743"/>
                  <a:gd name="connsiteY28" fmla="*/ 1349829 h 2264229"/>
                  <a:gd name="connsiteX29" fmla="*/ 7019109 w 7358743"/>
                  <a:gd name="connsiteY29" fmla="*/ 1297577 h 2264229"/>
                  <a:gd name="connsiteX30" fmla="*/ 6897189 w 7358743"/>
                  <a:gd name="connsiteY30" fmla="*/ 1306286 h 2264229"/>
                  <a:gd name="connsiteX31" fmla="*/ 6879772 w 7358743"/>
                  <a:gd name="connsiteY31" fmla="*/ 1393372 h 2264229"/>
                  <a:gd name="connsiteX32" fmla="*/ 6688183 w 7358743"/>
                  <a:gd name="connsiteY32" fmla="*/ 1410789 h 2264229"/>
                  <a:gd name="connsiteX33" fmla="*/ 6635932 w 7358743"/>
                  <a:gd name="connsiteY33" fmla="*/ 1114697 h 2264229"/>
                  <a:gd name="connsiteX34" fmla="*/ 6374675 w 7358743"/>
                  <a:gd name="connsiteY34" fmla="*/ 1027612 h 2264229"/>
                  <a:gd name="connsiteX35" fmla="*/ 6130835 w 7358743"/>
                  <a:gd name="connsiteY35" fmla="*/ 984069 h 2264229"/>
                  <a:gd name="connsiteX36" fmla="*/ 5791200 w 7358743"/>
                  <a:gd name="connsiteY36" fmla="*/ 1140823 h 2264229"/>
                  <a:gd name="connsiteX37" fmla="*/ 5486400 w 7358743"/>
                  <a:gd name="connsiteY37" fmla="*/ 1149532 h 2264229"/>
                  <a:gd name="connsiteX38" fmla="*/ 5199017 w 7358743"/>
                  <a:gd name="connsiteY38" fmla="*/ 1071155 h 2264229"/>
                  <a:gd name="connsiteX39" fmla="*/ 4937760 w 7358743"/>
                  <a:gd name="connsiteY39" fmla="*/ 888275 h 2264229"/>
                  <a:gd name="connsiteX40" fmla="*/ 4589417 w 7358743"/>
                  <a:gd name="connsiteY40" fmla="*/ 627017 h 2264229"/>
                  <a:gd name="connsiteX41" fmla="*/ 4345577 w 7358743"/>
                  <a:gd name="connsiteY41" fmla="*/ 461555 h 2264229"/>
                  <a:gd name="connsiteX42" fmla="*/ 4153989 w 7358743"/>
                  <a:gd name="connsiteY42" fmla="*/ 409303 h 2264229"/>
                  <a:gd name="connsiteX43" fmla="*/ 3805646 w 7358743"/>
                  <a:gd name="connsiteY43" fmla="*/ 452846 h 2264229"/>
                  <a:gd name="connsiteX44" fmla="*/ 3544389 w 7358743"/>
                  <a:gd name="connsiteY44" fmla="*/ 722812 h 2264229"/>
                  <a:gd name="connsiteX45" fmla="*/ 3091543 w 7358743"/>
                  <a:gd name="connsiteY45" fmla="*/ 905692 h 2264229"/>
                  <a:gd name="connsiteX46" fmla="*/ 2812869 w 7358743"/>
                  <a:gd name="connsiteY46" fmla="*/ 1079863 h 2264229"/>
                  <a:gd name="connsiteX47" fmla="*/ 2542903 w 7358743"/>
                  <a:gd name="connsiteY47" fmla="*/ 1306286 h 2264229"/>
                  <a:gd name="connsiteX48" fmla="*/ 2386149 w 7358743"/>
                  <a:gd name="connsiteY48" fmla="*/ 1524000 h 2264229"/>
                  <a:gd name="connsiteX49" fmla="*/ 2351315 w 7358743"/>
                  <a:gd name="connsiteY49" fmla="*/ 1706880 h 2264229"/>
                  <a:gd name="connsiteX50" fmla="*/ 2116183 w 7358743"/>
                  <a:gd name="connsiteY50" fmla="*/ 1793966 h 2264229"/>
                  <a:gd name="connsiteX51" fmla="*/ 2002972 w 7358743"/>
                  <a:gd name="connsiteY51" fmla="*/ 1959429 h 2264229"/>
                  <a:gd name="connsiteX52" fmla="*/ 1863635 w 7358743"/>
                  <a:gd name="connsiteY52" fmla="*/ 1985555 h 2264229"/>
                  <a:gd name="connsiteX53" fmla="*/ 1628503 w 7358743"/>
                  <a:gd name="connsiteY53" fmla="*/ 2133600 h 2264229"/>
                  <a:gd name="connsiteX54" fmla="*/ 1314995 w 7358743"/>
                  <a:gd name="connsiteY54" fmla="*/ 2211977 h 2264229"/>
                  <a:gd name="connsiteX55" fmla="*/ 992777 w 7358743"/>
                  <a:gd name="connsiteY55" fmla="*/ 2194560 h 2264229"/>
                  <a:gd name="connsiteX56" fmla="*/ 609600 w 7358743"/>
                  <a:gd name="connsiteY56" fmla="*/ 2151017 h 2264229"/>
                  <a:gd name="connsiteX57" fmla="*/ 365760 w 7358743"/>
                  <a:gd name="connsiteY57" fmla="*/ 2124892 h 2264229"/>
                  <a:gd name="connsiteX58" fmla="*/ 496389 w 7358743"/>
                  <a:gd name="connsiteY58" fmla="*/ 2255520 h 2264229"/>
                  <a:gd name="connsiteX59" fmla="*/ 374469 w 7358743"/>
                  <a:gd name="connsiteY59" fmla="*/ 2264229 h 2264229"/>
                  <a:gd name="connsiteX60" fmla="*/ 191589 w 7358743"/>
                  <a:gd name="connsiteY60" fmla="*/ 2203269 h 2264229"/>
                  <a:gd name="connsiteX61" fmla="*/ 78377 w 7358743"/>
                  <a:gd name="connsiteY61" fmla="*/ 2211977 h 2264229"/>
                  <a:gd name="connsiteX62" fmla="*/ 0 w 7358743"/>
                  <a:gd name="connsiteY62" fmla="*/ 2081349 h 2264229"/>
                  <a:gd name="connsiteX0" fmla="*/ 2743200 w 7358743"/>
                  <a:gd name="connsiteY0" fmla="*/ 670560 h 2264229"/>
                  <a:gd name="connsiteX1" fmla="*/ 2995749 w 7358743"/>
                  <a:gd name="connsiteY1" fmla="*/ 740229 h 2264229"/>
                  <a:gd name="connsiteX2" fmla="*/ 3431177 w 7358743"/>
                  <a:gd name="connsiteY2" fmla="*/ 478972 h 2264229"/>
                  <a:gd name="connsiteX3" fmla="*/ 3927566 w 7358743"/>
                  <a:gd name="connsiteY3" fmla="*/ 252549 h 2264229"/>
                  <a:gd name="connsiteX4" fmla="*/ 4188823 w 7358743"/>
                  <a:gd name="connsiteY4" fmla="*/ 0 h 2264229"/>
                  <a:gd name="connsiteX5" fmla="*/ 4319452 w 7358743"/>
                  <a:gd name="connsiteY5" fmla="*/ 0 h 2264229"/>
                  <a:gd name="connsiteX6" fmla="*/ 4572000 w 7358743"/>
                  <a:gd name="connsiteY6" fmla="*/ 235132 h 2264229"/>
                  <a:gd name="connsiteX7" fmla="*/ 4789715 w 7358743"/>
                  <a:gd name="connsiteY7" fmla="*/ 478972 h 2264229"/>
                  <a:gd name="connsiteX8" fmla="*/ 5024846 w 7358743"/>
                  <a:gd name="connsiteY8" fmla="*/ 618309 h 2264229"/>
                  <a:gd name="connsiteX9" fmla="*/ 5190309 w 7358743"/>
                  <a:gd name="connsiteY9" fmla="*/ 705395 h 2264229"/>
                  <a:gd name="connsiteX10" fmla="*/ 5207726 w 7358743"/>
                  <a:gd name="connsiteY10" fmla="*/ 827315 h 2264229"/>
                  <a:gd name="connsiteX11" fmla="*/ 5259977 w 7358743"/>
                  <a:gd name="connsiteY11" fmla="*/ 905692 h 2264229"/>
                  <a:gd name="connsiteX12" fmla="*/ 5399315 w 7358743"/>
                  <a:gd name="connsiteY12" fmla="*/ 966652 h 2264229"/>
                  <a:gd name="connsiteX13" fmla="*/ 5686697 w 7358743"/>
                  <a:gd name="connsiteY13" fmla="*/ 992777 h 2264229"/>
                  <a:gd name="connsiteX14" fmla="*/ 5991497 w 7358743"/>
                  <a:gd name="connsiteY14" fmla="*/ 862149 h 2264229"/>
                  <a:gd name="connsiteX15" fmla="*/ 6435635 w 7358743"/>
                  <a:gd name="connsiteY15" fmla="*/ 870857 h 2264229"/>
                  <a:gd name="connsiteX16" fmla="*/ 6662057 w 7358743"/>
                  <a:gd name="connsiteY16" fmla="*/ 896983 h 2264229"/>
                  <a:gd name="connsiteX17" fmla="*/ 6992983 w 7358743"/>
                  <a:gd name="connsiteY17" fmla="*/ 635726 h 2264229"/>
                  <a:gd name="connsiteX18" fmla="*/ 7036526 w 7358743"/>
                  <a:gd name="connsiteY18" fmla="*/ 470263 h 2264229"/>
                  <a:gd name="connsiteX19" fmla="*/ 6923315 w 7358743"/>
                  <a:gd name="connsiteY19" fmla="*/ 313509 h 2264229"/>
                  <a:gd name="connsiteX20" fmla="*/ 6871063 w 7358743"/>
                  <a:gd name="connsiteY20" fmla="*/ 191589 h 2264229"/>
                  <a:gd name="connsiteX21" fmla="*/ 7236823 w 7358743"/>
                  <a:gd name="connsiteY21" fmla="*/ 339635 h 2264229"/>
                  <a:gd name="connsiteX22" fmla="*/ 7262949 w 7358743"/>
                  <a:gd name="connsiteY22" fmla="*/ 418012 h 2264229"/>
                  <a:gd name="connsiteX23" fmla="*/ 7141029 w 7358743"/>
                  <a:gd name="connsiteY23" fmla="*/ 600892 h 2264229"/>
                  <a:gd name="connsiteX24" fmla="*/ 7306492 w 7358743"/>
                  <a:gd name="connsiteY24" fmla="*/ 792480 h 2264229"/>
                  <a:gd name="connsiteX25" fmla="*/ 7323909 w 7358743"/>
                  <a:gd name="connsiteY25" fmla="*/ 1001486 h 2264229"/>
                  <a:gd name="connsiteX26" fmla="*/ 7358743 w 7358743"/>
                  <a:gd name="connsiteY26" fmla="*/ 1219200 h 2264229"/>
                  <a:gd name="connsiteX27" fmla="*/ 7280366 w 7358743"/>
                  <a:gd name="connsiteY27" fmla="*/ 1349829 h 2264229"/>
                  <a:gd name="connsiteX28" fmla="*/ 7019109 w 7358743"/>
                  <a:gd name="connsiteY28" fmla="*/ 1297577 h 2264229"/>
                  <a:gd name="connsiteX29" fmla="*/ 6897189 w 7358743"/>
                  <a:gd name="connsiteY29" fmla="*/ 1306286 h 2264229"/>
                  <a:gd name="connsiteX30" fmla="*/ 6879772 w 7358743"/>
                  <a:gd name="connsiteY30" fmla="*/ 1393372 h 2264229"/>
                  <a:gd name="connsiteX31" fmla="*/ 6688183 w 7358743"/>
                  <a:gd name="connsiteY31" fmla="*/ 1410789 h 2264229"/>
                  <a:gd name="connsiteX32" fmla="*/ 6635932 w 7358743"/>
                  <a:gd name="connsiteY32" fmla="*/ 1114697 h 2264229"/>
                  <a:gd name="connsiteX33" fmla="*/ 6374675 w 7358743"/>
                  <a:gd name="connsiteY33" fmla="*/ 1027612 h 2264229"/>
                  <a:gd name="connsiteX34" fmla="*/ 6130835 w 7358743"/>
                  <a:gd name="connsiteY34" fmla="*/ 984069 h 2264229"/>
                  <a:gd name="connsiteX35" fmla="*/ 5791200 w 7358743"/>
                  <a:gd name="connsiteY35" fmla="*/ 1140823 h 2264229"/>
                  <a:gd name="connsiteX36" fmla="*/ 5486400 w 7358743"/>
                  <a:gd name="connsiteY36" fmla="*/ 1149532 h 2264229"/>
                  <a:gd name="connsiteX37" fmla="*/ 5199017 w 7358743"/>
                  <a:gd name="connsiteY37" fmla="*/ 1071155 h 2264229"/>
                  <a:gd name="connsiteX38" fmla="*/ 4937760 w 7358743"/>
                  <a:gd name="connsiteY38" fmla="*/ 888275 h 2264229"/>
                  <a:gd name="connsiteX39" fmla="*/ 4589417 w 7358743"/>
                  <a:gd name="connsiteY39" fmla="*/ 627017 h 2264229"/>
                  <a:gd name="connsiteX40" fmla="*/ 4345577 w 7358743"/>
                  <a:gd name="connsiteY40" fmla="*/ 461555 h 2264229"/>
                  <a:gd name="connsiteX41" fmla="*/ 4153989 w 7358743"/>
                  <a:gd name="connsiteY41" fmla="*/ 409303 h 2264229"/>
                  <a:gd name="connsiteX42" fmla="*/ 3805646 w 7358743"/>
                  <a:gd name="connsiteY42" fmla="*/ 452846 h 2264229"/>
                  <a:gd name="connsiteX43" fmla="*/ 3544389 w 7358743"/>
                  <a:gd name="connsiteY43" fmla="*/ 722812 h 2264229"/>
                  <a:gd name="connsiteX44" fmla="*/ 3091543 w 7358743"/>
                  <a:gd name="connsiteY44" fmla="*/ 905692 h 2264229"/>
                  <a:gd name="connsiteX45" fmla="*/ 2812869 w 7358743"/>
                  <a:gd name="connsiteY45" fmla="*/ 1079863 h 2264229"/>
                  <a:gd name="connsiteX46" fmla="*/ 2542903 w 7358743"/>
                  <a:gd name="connsiteY46" fmla="*/ 1306286 h 2264229"/>
                  <a:gd name="connsiteX47" fmla="*/ 2386149 w 7358743"/>
                  <a:gd name="connsiteY47" fmla="*/ 1524000 h 2264229"/>
                  <a:gd name="connsiteX48" fmla="*/ 2351315 w 7358743"/>
                  <a:gd name="connsiteY48" fmla="*/ 1706880 h 2264229"/>
                  <a:gd name="connsiteX49" fmla="*/ 2116183 w 7358743"/>
                  <a:gd name="connsiteY49" fmla="*/ 1793966 h 2264229"/>
                  <a:gd name="connsiteX50" fmla="*/ 2002972 w 7358743"/>
                  <a:gd name="connsiteY50" fmla="*/ 1959429 h 2264229"/>
                  <a:gd name="connsiteX51" fmla="*/ 1863635 w 7358743"/>
                  <a:gd name="connsiteY51" fmla="*/ 1985555 h 2264229"/>
                  <a:gd name="connsiteX52" fmla="*/ 1628503 w 7358743"/>
                  <a:gd name="connsiteY52" fmla="*/ 2133600 h 2264229"/>
                  <a:gd name="connsiteX53" fmla="*/ 1314995 w 7358743"/>
                  <a:gd name="connsiteY53" fmla="*/ 2211977 h 2264229"/>
                  <a:gd name="connsiteX54" fmla="*/ 992777 w 7358743"/>
                  <a:gd name="connsiteY54" fmla="*/ 2194560 h 2264229"/>
                  <a:gd name="connsiteX55" fmla="*/ 609600 w 7358743"/>
                  <a:gd name="connsiteY55" fmla="*/ 2151017 h 2264229"/>
                  <a:gd name="connsiteX56" fmla="*/ 365760 w 7358743"/>
                  <a:gd name="connsiteY56" fmla="*/ 2124892 h 2264229"/>
                  <a:gd name="connsiteX57" fmla="*/ 496389 w 7358743"/>
                  <a:gd name="connsiteY57" fmla="*/ 2255520 h 2264229"/>
                  <a:gd name="connsiteX58" fmla="*/ 374469 w 7358743"/>
                  <a:gd name="connsiteY58" fmla="*/ 2264229 h 2264229"/>
                  <a:gd name="connsiteX59" fmla="*/ 191589 w 7358743"/>
                  <a:gd name="connsiteY59" fmla="*/ 2203269 h 2264229"/>
                  <a:gd name="connsiteX60" fmla="*/ 78377 w 7358743"/>
                  <a:gd name="connsiteY60" fmla="*/ 2211977 h 2264229"/>
                  <a:gd name="connsiteX61" fmla="*/ 0 w 7358743"/>
                  <a:gd name="connsiteY61" fmla="*/ 2081349 h 2264229"/>
                  <a:gd name="connsiteX0" fmla="*/ 2995749 w 7358743"/>
                  <a:gd name="connsiteY0" fmla="*/ 740229 h 2264229"/>
                  <a:gd name="connsiteX1" fmla="*/ 3431177 w 7358743"/>
                  <a:gd name="connsiteY1" fmla="*/ 478972 h 2264229"/>
                  <a:gd name="connsiteX2" fmla="*/ 3927566 w 7358743"/>
                  <a:gd name="connsiteY2" fmla="*/ 252549 h 2264229"/>
                  <a:gd name="connsiteX3" fmla="*/ 4188823 w 7358743"/>
                  <a:gd name="connsiteY3" fmla="*/ 0 h 2264229"/>
                  <a:gd name="connsiteX4" fmla="*/ 4319452 w 7358743"/>
                  <a:gd name="connsiteY4" fmla="*/ 0 h 2264229"/>
                  <a:gd name="connsiteX5" fmla="*/ 4572000 w 7358743"/>
                  <a:gd name="connsiteY5" fmla="*/ 235132 h 2264229"/>
                  <a:gd name="connsiteX6" fmla="*/ 4789715 w 7358743"/>
                  <a:gd name="connsiteY6" fmla="*/ 478972 h 2264229"/>
                  <a:gd name="connsiteX7" fmla="*/ 5024846 w 7358743"/>
                  <a:gd name="connsiteY7" fmla="*/ 618309 h 2264229"/>
                  <a:gd name="connsiteX8" fmla="*/ 5190309 w 7358743"/>
                  <a:gd name="connsiteY8" fmla="*/ 705395 h 2264229"/>
                  <a:gd name="connsiteX9" fmla="*/ 5207726 w 7358743"/>
                  <a:gd name="connsiteY9" fmla="*/ 827315 h 2264229"/>
                  <a:gd name="connsiteX10" fmla="*/ 5259977 w 7358743"/>
                  <a:gd name="connsiteY10" fmla="*/ 905692 h 2264229"/>
                  <a:gd name="connsiteX11" fmla="*/ 5399315 w 7358743"/>
                  <a:gd name="connsiteY11" fmla="*/ 966652 h 2264229"/>
                  <a:gd name="connsiteX12" fmla="*/ 5686697 w 7358743"/>
                  <a:gd name="connsiteY12" fmla="*/ 992777 h 2264229"/>
                  <a:gd name="connsiteX13" fmla="*/ 5991497 w 7358743"/>
                  <a:gd name="connsiteY13" fmla="*/ 862149 h 2264229"/>
                  <a:gd name="connsiteX14" fmla="*/ 6435635 w 7358743"/>
                  <a:gd name="connsiteY14" fmla="*/ 870857 h 2264229"/>
                  <a:gd name="connsiteX15" fmla="*/ 6662057 w 7358743"/>
                  <a:gd name="connsiteY15" fmla="*/ 896983 h 2264229"/>
                  <a:gd name="connsiteX16" fmla="*/ 6992983 w 7358743"/>
                  <a:gd name="connsiteY16" fmla="*/ 635726 h 2264229"/>
                  <a:gd name="connsiteX17" fmla="*/ 7036526 w 7358743"/>
                  <a:gd name="connsiteY17" fmla="*/ 470263 h 2264229"/>
                  <a:gd name="connsiteX18" fmla="*/ 6923315 w 7358743"/>
                  <a:gd name="connsiteY18" fmla="*/ 313509 h 2264229"/>
                  <a:gd name="connsiteX19" fmla="*/ 6871063 w 7358743"/>
                  <a:gd name="connsiteY19" fmla="*/ 191589 h 2264229"/>
                  <a:gd name="connsiteX20" fmla="*/ 7236823 w 7358743"/>
                  <a:gd name="connsiteY20" fmla="*/ 339635 h 2264229"/>
                  <a:gd name="connsiteX21" fmla="*/ 7262949 w 7358743"/>
                  <a:gd name="connsiteY21" fmla="*/ 418012 h 2264229"/>
                  <a:gd name="connsiteX22" fmla="*/ 7141029 w 7358743"/>
                  <a:gd name="connsiteY22" fmla="*/ 600892 h 2264229"/>
                  <a:gd name="connsiteX23" fmla="*/ 7306492 w 7358743"/>
                  <a:gd name="connsiteY23" fmla="*/ 792480 h 2264229"/>
                  <a:gd name="connsiteX24" fmla="*/ 7323909 w 7358743"/>
                  <a:gd name="connsiteY24" fmla="*/ 1001486 h 2264229"/>
                  <a:gd name="connsiteX25" fmla="*/ 7358743 w 7358743"/>
                  <a:gd name="connsiteY25" fmla="*/ 1219200 h 2264229"/>
                  <a:gd name="connsiteX26" fmla="*/ 7280366 w 7358743"/>
                  <a:gd name="connsiteY26" fmla="*/ 1349829 h 2264229"/>
                  <a:gd name="connsiteX27" fmla="*/ 7019109 w 7358743"/>
                  <a:gd name="connsiteY27" fmla="*/ 1297577 h 2264229"/>
                  <a:gd name="connsiteX28" fmla="*/ 6897189 w 7358743"/>
                  <a:gd name="connsiteY28" fmla="*/ 1306286 h 2264229"/>
                  <a:gd name="connsiteX29" fmla="*/ 6879772 w 7358743"/>
                  <a:gd name="connsiteY29" fmla="*/ 1393372 h 2264229"/>
                  <a:gd name="connsiteX30" fmla="*/ 6688183 w 7358743"/>
                  <a:gd name="connsiteY30" fmla="*/ 1410789 h 2264229"/>
                  <a:gd name="connsiteX31" fmla="*/ 6635932 w 7358743"/>
                  <a:gd name="connsiteY31" fmla="*/ 1114697 h 2264229"/>
                  <a:gd name="connsiteX32" fmla="*/ 6374675 w 7358743"/>
                  <a:gd name="connsiteY32" fmla="*/ 1027612 h 2264229"/>
                  <a:gd name="connsiteX33" fmla="*/ 6130835 w 7358743"/>
                  <a:gd name="connsiteY33" fmla="*/ 984069 h 2264229"/>
                  <a:gd name="connsiteX34" fmla="*/ 5791200 w 7358743"/>
                  <a:gd name="connsiteY34" fmla="*/ 1140823 h 2264229"/>
                  <a:gd name="connsiteX35" fmla="*/ 5486400 w 7358743"/>
                  <a:gd name="connsiteY35" fmla="*/ 1149532 h 2264229"/>
                  <a:gd name="connsiteX36" fmla="*/ 5199017 w 7358743"/>
                  <a:gd name="connsiteY36" fmla="*/ 1071155 h 2264229"/>
                  <a:gd name="connsiteX37" fmla="*/ 4937760 w 7358743"/>
                  <a:gd name="connsiteY37" fmla="*/ 888275 h 2264229"/>
                  <a:gd name="connsiteX38" fmla="*/ 4589417 w 7358743"/>
                  <a:gd name="connsiteY38" fmla="*/ 627017 h 2264229"/>
                  <a:gd name="connsiteX39" fmla="*/ 4345577 w 7358743"/>
                  <a:gd name="connsiteY39" fmla="*/ 461555 h 2264229"/>
                  <a:gd name="connsiteX40" fmla="*/ 4153989 w 7358743"/>
                  <a:gd name="connsiteY40" fmla="*/ 409303 h 2264229"/>
                  <a:gd name="connsiteX41" fmla="*/ 3805646 w 7358743"/>
                  <a:gd name="connsiteY41" fmla="*/ 452846 h 2264229"/>
                  <a:gd name="connsiteX42" fmla="*/ 3544389 w 7358743"/>
                  <a:gd name="connsiteY42" fmla="*/ 722812 h 2264229"/>
                  <a:gd name="connsiteX43" fmla="*/ 3091543 w 7358743"/>
                  <a:gd name="connsiteY43" fmla="*/ 905692 h 2264229"/>
                  <a:gd name="connsiteX44" fmla="*/ 2812869 w 7358743"/>
                  <a:gd name="connsiteY44" fmla="*/ 1079863 h 2264229"/>
                  <a:gd name="connsiteX45" fmla="*/ 2542903 w 7358743"/>
                  <a:gd name="connsiteY45" fmla="*/ 1306286 h 2264229"/>
                  <a:gd name="connsiteX46" fmla="*/ 2386149 w 7358743"/>
                  <a:gd name="connsiteY46" fmla="*/ 1524000 h 2264229"/>
                  <a:gd name="connsiteX47" fmla="*/ 2351315 w 7358743"/>
                  <a:gd name="connsiteY47" fmla="*/ 1706880 h 2264229"/>
                  <a:gd name="connsiteX48" fmla="*/ 2116183 w 7358743"/>
                  <a:gd name="connsiteY48" fmla="*/ 1793966 h 2264229"/>
                  <a:gd name="connsiteX49" fmla="*/ 2002972 w 7358743"/>
                  <a:gd name="connsiteY49" fmla="*/ 1959429 h 2264229"/>
                  <a:gd name="connsiteX50" fmla="*/ 1863635 w 7358743"/>
                  <a:gd name="connsiteY50" fmla="*/ 1985555 h 2264229"/>
                  <a:gd name="connsiteX51" fmla="*/ 1628503 w 7358743"/>
                  <a:gd name="connsiteY51" fmla="*/ 2133600 h 2264229"/>
                  <a:gd name="connsiteX52" fmla="*/ 1314995 w 7358743"/>
                  <a:gd name="connsiteY52" fmla="*/ 2211977 h 2264229"/>
                  <a:gd name="connsiteX53" fmla="*/ 992777 w 7358743"/>
                  <a:gd name="connsiteY53" fmla="*/ 2194560 h 2264229"/>
                  <a:gd name="connsiteX54" fmla="*/ 609600 w 7358743"/>
                  <a:gd name="connsiteY54" fmla="*/ 2151017 h 2264229"/>
                  <a:gd name="connsiteX55" fmla="*/ 365760 w 7358743"/>
                  <a:gd name="connsiteY55" fmla="*/ 2124892 h 2264229"/>
                  <a:gd name="connsiteX56" fmla="*/ 496389 w 7358743"/>
                  <a:gd name="connsiteY56" fmla="*/ 2255520 h 2264229"/>
                  <a:gd name="connsiteX57" fmla="*/ 374469 w 7358743"/>
                  <a:gd name="connsiteY57" fmla="*/ 2264229 h 2264229"/>
                  <a:gd name="connsiteX58" fmla="*/ 191589 w 7358743"/>
                  <a:gd name="connsiteY58" fmla="*/ 2203269 h 2264229"/>
                  <a:gd name="connsiteX59" fmla="*/ 78377 w 7358743"/>
                  <a:gd name="connsiteY59" fmla="*/ 2211977 h 2264229"/>
                  <a:gd name="connsiteX60" fmla="*/ 0 w 7358743"/>
                  <a:gd name="connsiteY60" fmla="*/ 2081349 h 2264229"/>
                  <a:gd name="connsiteX0" fmla="*/ 2917372 w 7280366"/>
                  <a:gd name="connsiteY0" fmla="*/ 740229 h 2264229"/>
                  <a:gd name="connsiteX1" fmla="*/ 3352800 w 7280366"/>
                  <a:gd name="connsiteY1" fmla="*/ 478972 h 2264229"/>
                  <a:gd name="connsiteX2" fmla="*/ 3849189 w 7280366"/>
                  <a:gd name="connsiteY2" fmla="*/ 252549 h 2264229"/>
                  <a:gd name="connsiteX3" fmla="*/ 4110446 w 7280366"/>
                  <a:gd name="connsiteY3" fmla="*/ 0 h 2264229"/>
                  <a:gd name="connsiteX4" fmla="*/ 4241075 w 7280366"/>
                  <a:gd name="connsiteY4" fmla="*/ 0 h 2264229"/>
                  <a:gd name="connsiteX5" fmla="*/ 4493623 w 7280366"/>
                  <a:gd name="connsiteY5" fmla="*/ 235132 h 2264229"/>
                  <a:gd name="connsiteX6" fmla="*/ 4711338 w 7280366"/>
                  <a:gd name="connsiteY6" fmla="*/ 478972 h 2264229"/>
                  <a:gd name="connsiteX7" fmla="*/ 4946469 w 7280366"/>
                  <a:gd name="connsiteY7" fmla="*/ 618309 h 2264229"/>
                  <a:gd name="connsiteX8" fmla="*/ 5111932 w 7280366"/>
                  <a:gd name="connsiteY8" fmla="*/ 705395 h 2264229"/>
                  <a:gd name="connsiteX9" fmla="*/ 5129349 w 7280366"/>
                  <a:gd name="connsiteY9" fmla="*/ 827315 h 2264229"/>
                  <a:gd name="connsiteX10" fmla="*/ 5181600 w 7280366"/>
                  <a:gd name="connsiteY10" fmla="*/ 905692 h 2264229"/>
                  <a:gd name="connsiteX11" fmla="*/ 5320938 w 7280366"/>
                  <a:gd name="connsiteY11" fmla="*/ 966652 h 2264229"/>
                  <a:gd name="connsiteX12" fmla="*/ 5608320 w 7280366"/>
                  <a:gd name="connsiteY12" fmla="*/ 992777 h 2264229"/>
                  <a:gd name="connsiteX13" fmla="*/ 5913120 w 7280366"/>
                  <a:gd name="connsiteY13" fmla="*/ 862149 h 2264229"/>
                  <a:gd name="connsiteX14" fmla="*/ 6357258 w 7280366"/>
                  <a:gd name="connsiteY14" fmla="*/ 870857 h 2264229"/>
                  <a:gd name="connsiteX15" fmla="*/ 6583680 w 7280366"/>
                  <a:gd name="connsiteY15" fmla="*/ 896983 h 2264229"/>
                  <a:gd name="connsiteX16" fmla="*/ 6914606 w 7280366"/>
                  <a:gd name="connsiteY16" fmla="*/ 635726 h 2264229"/>
                  <a:gd name="connsiteX17" fmla="*/ 6958149 w 7280366"/>
                  <a:gd name="connsiteY17" fmla="*/ 470263 h 2264229"/>
                  <a:gd name="connsiteX18" fmla="*/ 6844938 w 7280366"/>
                  <a:gd name="connsiteY18" fmla="*/ 313509 h 2264229"/>
                  <a:gd name="connsiteX19" fmla="*/ 6792686 w 7280366"/>
                  <a:gd name="connsiteY19" fmla="*/ 191589 h 2264229"/>
                  <a:gd name="connsiteX20" fmla="*/ 7158446 w 7280366"/>
                  <a:gd name="connsiteY20" fmla="*/ 339635 h 2264229"/>
                  <a:gd name="connsiteX21" fmla="*/ 7184572 w 7280366"/>
                  <a:gd name="connsiteY21" fmla="*/ 418012 h 2264229"/>
                  <a:gd name="connsiteX22" fmla="*/ 7062652 w 7280366"/>
                  <a:gd name="connsiteY22" fmla="*/ 600892 h 2264229"/>
                  <a:gd name="connsiteX23" fmla="*/ 7228115 w 7280366"/>
                  <a:gd name="connsiteY23" fmla="*/ 792480 h 2264229"/>
                  <a:gd name="connsiteX24" fmla="*/ 7245532 w 7280366"/>
                  <a:gd name="connsiteY24" fmla="*/ 1001486 h 2264229"/>
                  <a:gd name="connsiteX25" fmla="*/ 7280366 w 7280366"/>
                  <a:gd name="connsiteY25" fmla="*/ 1219200 h 2264229"/>
                  <a:gd name="connsiteX26" fmla="*/ 7201989 w 7280366"/>
                  <a:gd name="connsiteY26" fmla="*/ 1349829 h 2264229"/>
                  <a:gd name="connsiteX27" fmla="*/ 6940732 w 7280366"/>
                  <a:gd name="connsiteY27" fmla="*/ 1297577 h 2264229"/>
                  <a:gd name="connsiteX28" fmla="*/ 6818812 w 7280366"/>
                  <a:gd name="connsiteY28" fmla="*/ 1306286 h 2264229"/>
                  <a:gd name="connsiteX29" fmla="*/ 6801395 w 7280366"/>
                  <a:gd name="connsiteY29" fmla="*/ 1393372 h 2264229"/>
                  <a:gd name="connsiteX30" fmla="*/ 6609806 w 7280366"/>
                  <a:gd name="connsiteY30" fmla="*/ 1410789 h 2264229"/>
                  <a:gd name="connsiteX31" fmla="*/ 6557555 w 7280366"/>
                  <a:gd name="connsiteY31" fmla="*/ 1114697 h 2264229"/>
                  <a:gd name="connsiteX32" fmla="*/ 6296298 w 7280366"/>
                  <a:gd name="connsiteY32" fmla="*/ 1027612 h 2264229"/>
                  <a:gd name="connsiteX33" fmla="*/ 6052458 w 7280366"/>
                  <a:gd name="connsiteY33" fmla="*/ 984069 h 2264229"/>
                  <a:gd name="connsiteX34" fmla="*/ 5712823 w 7280366"/>
                  <a:gd name="connsiteY34" fmla="*/ 1140823 h 2264229"/>
                  <a:gd name="connsiteX35" fmla="*/ 5408023 w 7280366"/>
                  <a:gd name="connsiteY35" fmla="*/ 1149532 h 2264229"/>
                  <a:gd name="connsiteX36" fmla="*/ 5120640 w 7280366"/>
                  <a:gd name="connsiteY36" fmla="*/ 1071155 h 2264229"/>
                  <a:gd name="connsiteX37" fmla="*/ 4859383 w 7280366"/>
                  <a:gd name="connsiteY37" fmla="*/ 888275 h 2264229"/>
                  <a:gd name="connsiteX38" fmla="*/ 4511040 w 7280366"/>
                  <a:gd name="connsiteY38" fmla="*/ 627017 h 2264229"/>
                  <a:gd name="connsiteX39" fmla="*/ 4267200 w 7280366"/>
                  <a:gd name="connsiteY39" fmla="*/ 461555 h 2264229"/>
                  <a:gd name="connsiteX40" fmla="*/ 4075612 w 7280366"/>
                  <a:gd name="connsiteY40" fmla="*/ 409303 h 2264229"/>
                  <a:gd name="connsiteX41" fmla="*/ 3727269 w 7280366"/>
                  <a:gd name="connsiteY41" fmla="*/ 452846 h 2264229"/>
                  <a:gd name="connsiteX42" fmla="*/ 3466012 w 7280366"/>
                  <a:gd name="connsiteY42" fmla="*/ 722812 h 2264229"/>
                  <a:gd name="connsiteX43" fmla="*/ 3013166 w 7280366"/>
                  <a:gd name="connsiteY43" fmla="*/ 905692 h 2264229"/>
                  <a:gd name="connsiteX44" fmla="*/ 2734492 w 7280366"/>
                  <a:gd name="connsiteY44" fmla="*/ 1079863 h 2264229"/>
                  <a:gd name="connsiteX45" fmla="*/ 2464526 w 7280366"/>
                  <a:gd name="connsiteY45" fmla="*/ 1306286 h 2264229"/>
                  <a:gd name="connsiteX46" fmla="*/ 2307772 w 7280366"/>
                  <a:gd name="connsiteY46" fmla="*/ 1524000 h 2264229"/>
                  <a:gd name="connsiteX47" fmla="*/ 2272938 w 7280366"/>
                  <a:gd name="connsiteY47" fmla="*/ 1706880 h 2264229"/>
                  <a:gd name="connsiteX48" fmla="*/ 2037806 w 7280366"/>
                  <a:gd name="connsiteY48" fmla="*/ 1793966 h 2264229"/>
                  <a:gd name="connsiteX49" fmla="*/ 1924595 w 7280366"/>
                  <a:gd name="connsiteY49" fmla="*/ 1959429 h 2264229"/>
                  <a:gd name="connsiteX50" fmla="*/ 1785258 w 7280366"/>
                  <a:gd name="connsiteY50" fmla="*/ 1985555 h 2264229"/>
                  <a:gd name="connsiteX51" fmla="*/ 1550126 w 7280366"/>
                  <a:gd name="connsiteY51" fmla="*/ 2133600 h 2264229"/>
                  <a:gd name="connsiteX52" fmla="*/ 1236618 w 7280366"/>
                  <a:gd name="connsiteY52" fmla="*/ 2211977 h 2264229"/>
                  <a:gd name="connsiteX53" fmla="*/ 914400 w 7280366"/>
                  <a:gd name="connsiteY53" fmla="*/ 2194560 h 2264229"/>
                  <a:gd name="connsiteX54" fmla="*/ 531223 w 7280366"/>
                  <a:gd name="connsiteY54" fmla="*/ 2151017 h 2264229"/>
                  <a:gd name="connsiteX55" fmla="*/ 287383 w 7280366"/>
                  <a:gd name="connsiteY55" fmla="*/ 2124892 h 2264229"/>
                  <a:gd name="connsiteX56" fmla="*/ 418012 w 7280366"/>
                  <a:gd name="connsiteY56" fmla="*/ 2255520 h 2264229"/>
                  <a:gd name="connsiteX57" fmla="*/ 296092 w 7280366"/>
                  <a:gd name="connsiteY57" fmla="*/ 2264229 h 2264229"/>
                  <a:gd name="connsiteX58" fmla="*/ 113212 w 7280366"/>
                  <a:gd name="connsiteY58" fmla="*/ 2203269 h 2264229"/>
                  <a:gd name="connsiteX59" fmla="*/ 0 w 7280366"/>
                  <a:gd name="connsiteY59" fmla="*/ 2211977 h 2264229"/>
                  <a:gd name="connsiteX0" fmla="*/ 2804160 w 7167154"/>
                  <a:gd name="connsiteY0" fmla="*/ 740229 h 2264229"/>
                  <a:gd name="connsiteX1" fmla="*/ 3239588 w 7167154"/>
                  <a:gd name="connsiteY1" fmla="*/ 478972 h 2264229"/>
                  <a:gd name="connsiteX2" fmla="*/ 3735977 w 7167154"/>
                  <a:gd name="connsiteY2" fmla="*/ 252549 h 2264229"/>
                  <a:gd name="connsiteX3" fmla="*/ 3997234 w 7167154"/>
                  <a:gd name="connsiteY3" fmla="*/ 0 h 2264229"/>
                  <a:gd name="connsiteX4" fmla="*/ 4127863 w 7167154"/>
                  <a:gd name="connsiteY4" fmla="*/ 0 h 2264229"/>
                  <a:gd name="connsiteX5" fmla="*/ 4380411 w 7167154"/>
                  <a:gd name="connsiteY5" fmla="*/ 235132 h 2264229"/>
                  <a:gd name="connsiteX6" fmla="*/ 4598126 w 7167154"/>
                  <a:gd name="connsiteY6" fmla="*/ 478972 h 2264229"/>
                  <a:gd name="connsiteX7" fmla="*/ 4833257 w 7167154"/>
                  <a:gd name="connsiteY7" fmla="*/ 618309 h 2264229"/>
                  <a:gd name="connsiteX8" fmla="*/ 4998720 w 7167154"/>
                  <a:gd name="connsiteY8" fmla="*/ 705395 h 2264229"/>
                  <a:gd name="connsiteX9" fmla="*/ 5016137 w 7167154"/>
                  <a:gd name="connsiteY9" fmla="*/ 827315 h 2264229"/>
                  <a:gd name="connsiteX10" fmla="*/ 5068388 w 7167154"/>
                  <a:gd name="connsiteY10" fmla="*/ 905692 h 2264229"/>
                  <a:gd name="connsiteX11" fmla="*/ 5207726 w 7167154"/>
                  <a:gd name="connsiteY11" fmla="*/ 966652 h 2264229"/>
                  <a:gd name="connsiteX12" fmla="*/ 5495108 w 7167154"/>
                  <a:gd name="connsiteY12" fmla="*/ 992777 h 2264229"/>
                  <a:gd name="connsiteX13" fmla="*/ 5799908 w 7167154"/>
                  <a:gd name="connsiteY13" fmla="*/ 862149 h 2264229"/>
                  <a:gd name="connsiteX14" fmla="*/ 6244046 w 7167154"/>
                  <a:gd name="connsiteY14" fmla="*/ 870857 h 2264229"/>
                  <a:gd name="connsiteX15" fmla="*/ 6470468 w 7167154"/>
                  <a:gd name="connsiteY15" fmla="*/ 896983 h 2264229"/>
                  <a:gd name="connsiteX16" fmla="*/ 6801394 w 7167154"/>
                  <a:gd name="connsiteY16" fmla="*/ 635726 h 2264229"/>
                  <a:gd name="connsiteX17" fmla="*/ 6844937 w 7167154"/>
                  <a:gd name="connsiteY17" fmla="*/ 470263 h 2264229"/>
                  <a:gd name="connsiteX18" fmla="*/ 6731726 w 7167154"/>
                  <a:gd name="connsiteY18" fmla="*/ 313509 h 2264229"/>
                  <a:gd name="connsiteX19" fmla="*/ 6679474 w 7167154"/>
                  <a:gd name="connsiteY19" fmla="*/ 191589 h 2264229"/>
                  <a:gd name="connsiteX20" fmla="*/ 7045234 w 7167154"/>
                  <a:gd name="connsiteY20" fmla="*/ 339635 h 2264229"/>
                  <a:gd name="connsiteX21" fmla="*/ 7071360 w 7167154"/>
                  <a:gd name="connsiteY21" fmla="*/ 418012 h 2264229"/>
                  <a:gd name="connsiteX22" fmla="*/ 6949440 w 7167154"/>
                  <a:gd name="connsiteY22" fmla="*/ 600892 h 2264229"/>
                  <a:gd name="connsiteX23" fmla="*/ 7114903 w 7167154"/>
                  <a:gd name="connsiteY23" fmla="*/ 792480 h 2264229"/>
                  <a:gd name="connsiteX24" fmla="*/ 7132320 w 7167154"/>
                  <a:gd name="connsiteY24" fmla="*/ 1001486 h 2264229"/>
                  <a:gd name="connsiteX25" fmla="*/ 7167154 w 7167154"/>
                  <a:gd name="connsiteY25" fmla="*/ 1219200 h 2264229"/>
                  <a:gd name="connsiteX26" fmla="*/ 7088777 w 7167154"/>
                  <a:gd name="connsiteY26" fmla="*/ 1349829 h 2264229"/>
                  <a:gd name="connsiteX27" fmla="*/ 6827520 w 7167154"/>
                  <a:gd name="connsiteY27" fmla="*/ 1297577 h 2264229"/>
                  <a:gd name="connsiteX28" fmla="*/ 6705600 w 7167154"/>
                  <a:gd name="connsiteY28" fmla="*/ 1306286 h 2264229"/>
                  <a:gd name="connsiteX29" fmla="*/ 6688183 w 7167154"/>
                  <a:gd name="connsiteY29" fmla="*/ 1393372 h 2264229"/>
                  <a:gd name="connsiteX30" fmla="*/ 6496594 w 7167154"/>
                  <a:gd name="connsiteY30" fmla="*/ 1410789 h 2264229"/>
                  <a:gd name="connsiteX31" fmla="*/ 6444343 w 7167154"/>
                  <a:gd name="connsiteY31" fmla="*/ 1114697 h 2264229"/>
                  <a:gd name="connsiteX32" fmla="*/ 6183086 w 7167154"/>
                  <a:gd name="connsiteY32" fmla="*/ 1027612 h 2264229"/>
                  <a:gd name="connsiteX33" fmla="*/ 5939246 w 7167154"/>
                  <a:gd name="connsiteY33" fmla="*/ 984069 h 2264229"/>
                  <a:gd name="connsiteX34" fmla="*/ 5599611 w 7167154"/>
                  <a:gd name="connsiteY34" fmla="*/ 1140823 h 2264229"/>
                  <a:gd name="connsiteX35" fmla="*/ 5294811 w 7167154"/>
                  <a:gd name="connsiteY35" fmla="*/ 1149532 h 2264229"/>
                  <a:gd name="connsiteX36" fmla="*/ 5007428 w 7167154"/>
                  <a:gd name="connsiteY36" fmla="*/ 1071155 h 2264229"/>
                  <a:gd name="connsiteX37" fmla="*/ 4746171 w 7167154"/>
                  <a:gd name="connsiteY37" fmla="*/ 888275 h 2264229"/>
                  <a:gd name="connsiteX38" fmla="*/ 4397828 w 7167154"/>
                  <a:gd name="connsiteY38" fmla="*/ 627017 h 2264229"/>
                  <a:gd name="connsiteX39" fmla="*/ 4153988 w 7167154"/>
                  <a:gd name="connsiteY39" fmla="*/ 461555 h 2264229"/>
                  <a:gd name="connsiteX40" fmla="*/ 3962400 w 7167154"/>
                  <a:gd name="connsiteY40" fmla="*/ 409303 h 2264229"/>
                  <a:gd name="connsiteX41" fmla="*/ 3614057 w 7167154"/>
                  <a:gd name="connsiteY41" fmla="*/ 452846 h 2264229"/>
                  <a:gd name="connsiteX42" fmla="*/ 3352800 w 7167154"/>
                  <a:gd name="connsiteY42" fmla="*/ 722812 h 2264229"/>
                  <a:gd name="connsiteX43" fmla="*/ 2899954 w 7167154"/>
                  <a:gd name="connsiteY43" fmla="*/ 905692 h 2264229"/>
                  <a:gd name="connsiteX44" fmla="*/ 2621280 w 7167154"/>
                  <a:gd name="connsiteY44" fmla="*/ 1079863 h 2264229"/>
                  <a:gd name="connsiteX45" fmla="*/ 2351314 w 7167154"/>
                  <a:gd name="connsiteY45" fmla="*/ 1306286 h 2264229"/>
                  <a:gd name="connsiteX46" fmla="*/ 2194560 w 7167154"/>
                  <a:gd name="connsiteY46" fmla="*/ 1524000 h 2264229"/>
                  <a:gd name="connsiteX47" fmla="*/ 2159726 w 7167154"/>
                  <a:gd name="connsiteY47" fmla="*/ 1706880 h 2264229"/>
                  <a:gd name="connsiteX48" fmla="*/ 1924594 w 7167154"/>
                  <a:gd name="connsiteY48" fmla="*/ 1793966 h 2264229"/>
                  <a:gd name="connsiteX49" fmla="*/ 1811383 w 7167154"/>
                  <a:gd name="connsiteY49" fmla="*/ 1959429 h 2264229"/>
                  <a:gd name="connsiteX50" fmla="*/ 1672046 w 7167154"/>
                  <a:gd name="connsiteY50" fmla="*/ 1985555 h 2264229"/>
                  <a:gd name="connsiteX51" fmla="*/ 1436914 w 7167154"/>
                  <a:gd name="connsiteY51" fmla="*/ 2133600 h 2264229"/>
                  <a:gd name="connsiteX52" fmla="*/ 1123406 w 7167154"/>
                  <a:gd name="connsiteY52" fmla="*/ 2211977 h 2264229"/>
                  <a:gd name="connsiteX53" fmla="*/ 801188 w 7167154"/>
                  <a:gd name="connsiteY53" fmla="*/ 2194560 h 2264229"/>
                  <a:gd name="connsiteX54" fmla="*/ 418011 w 7167154"/>
                  <a:gd name="connsiteY54" fmla="*/ 2151017 h 2264229"/>
                  <a:gd name="connsiteX55" fmla="*/ 174171 w 7167154"/>
                  <a:gd name="connsiteY55" fmla="*/ 2124892 h 2264229"/>
                  <a:gd name="connsiteX56" fmla="*/ 304800 w 7167154"/>
                  <a:gd name="connsiteY56" fmla="*/ 2255520 h 2264229"/>
                  <a:gd name="connsiteX57" fmla="*/ 182880 w 7167154"/>
                  <a:gd name="connsiteY57" fmla="*/ 2264229 h 2264229"/>
                  <a:gd name="connsiteX58" fmla="*/ 0 w 7167154"/>
                  <a:gd name="connsiteY58" fmla="*/ 2203269 h 2264229"/>
                  <a:gd name="connsiteX0" fmla="*/ 2629989 w 6992983"/>
                  <a:gd name="connsiteY0" fmla="*/ 740229 h 2264229"/>
                  <a:gd name="connsiteX1" fmla="*/ 3065417 w 6992983"/>
                  <a:gd name="connsiteY1" fmla="*/ 478972 h 2264229"/>
                  <a:gd name="connsiteX2" fmla="*/ 3561806 w 6992983"/>
                  <a:gd name="connsiteY2" fmla="*/ 252549 h 2264229"/>
                  <a:gd name="connsiteX3" fmla="*/ 3823063 w 6992983"/>
                  <a:gd name="connsiteY3" fmla="*/ 0 h 2264229"/>
                  <a:gd name="connsiteX4" fmla="*/ 3953692 w 6992983"/>
                  <a:gd name="connsiteY4" fmla="*/ 0 h 2264229"/>
                  <a:gd name="connsiteX5" fmla="*/ 4206240 w 6992983"/>
                  <a:gd name="connsiteY5" fmla="*/ 235132 h 2264229"/>
                  <a:gd name="connsiteX6" fmla="*/ 4423955 w 6992983"/>
                  <a:gd name="connsiteY6" fmla="*/ 478972 h 2264229"/>
                  <a:gd name="connsiteX7" fmla="*/ 4659086 w 6992983"/>
                  <a:gd name="connsiteY7" fmla="*/ 618309 h 2264229"/>
                  <a:gd name="connsiteX8" fmla="*/ 4824549 w 6992983"/>
                  <a:gd name="connsiteY8" fmla="*/ 705395 h 2264229"/>
                  <a:gd name="connsiteX9" fmla="*/ 4841966 w 6992983"/>
                  <a:gd name="connsiteY9" fmla="*/ 827315 h 2264229"/>
                  <a:gd name="connsiteX10" fmla="*/ 4894217 w 6992983"/>
                  <a:gd name="connsiteY10" fmla="*/ 905692 h 2264229"/>
                  <a:gd name="connsiteX11" fmla="*/ 5033555 w 6992983"/>
                  <a:gd name="connsiteY11" fmla="*/ 966652 h 2264229"/>
                  <a:gd name="connsiteX12" fmla="*/ 5320937 w 6992983"/>
                  <a:gd name="connsiteY12" fmla="*/ 992777 h 2264229"/>
                  <a:gd name="connsiteX13" fmla="*/ 5625737 w 6992983"/>
                  <a:gd name="connsiteY13" fmla="*/ 862149 h 2264229"/>
                  <a:gd name="connsiteX14" fmla="*/ 6069875 w 6992983"/>
                  <a:gd name="connsiteY14" fmla="*/ 870857 h 2264229"/>
                  <a:gd name="connsiteX15" fmla="*/ 6296297 w 6992983"/>
                  <a:gd name="connsiteY15" fmla="*/ 896983 h 2264229"/>
                  <a:gd name="connsiteX16" fmla="*/ 6627223 w 6992983"/>
                  <a:gd name="connsiteY16" fmla="*/ 635726 h 2264229"/>
                  <a:gd name="connsiteX17" fmla="*/ 6670766 w 6992983"/>
                  <a:gd name="connsiteY17" fmla="*/ 470263 h 2264229"/>
                  <a:gd name="connsiteX18" fmla="*/ 6557555 w 6992983"/>
                  <a:gd name="connsiteY18" fmla="*/ 313509 h 2264229"/>
                  <a:gd name="connsiteX19" fmla="*/ 6505303 w 6992983"/>
                  <a:gd name="connsiteY19" fmla="*/ 191589 h 2264229"/>
                  <a:gd name="connsiteX20" fmla="*/ 6871063 w 6992983"/>
                  <a:gd name="connsiteY20" fmla="*/ 339635 h 2264229"/>
                  <a:gd name="connsiteX21" fmla="*/ 6897189 w 6992983"/>
                  <a:gd name="connsiteY21" fmla="*/ 418012 h 2264229"/>
                  <a:gd name="connsiteX22" fmla="*/ 6775269 w 6992983"/>
                  <a:gd name="connsiteY22" fmla="*/ 600892 h 2264229"/>
                  <a:gd name="connsiteX23" fmla="*/ 6940732 w 6992983"/>
                  <a:gd name="connsiteY23" fmla="*/ 792480 h 2264229"/>
                  <a:gd name="connsiteX24" fmla="*/ 6958149 w 6992983"/>
                  <a:gd name="connsiteY24" fmla="*/ 1001486 h 2264229"/>
                  <a:gd name="connsiteX25" fmla="*/ 6992983 w 6992983"/>
                  <a:gd name="connsiteY25" fmla="*/ 1219200 h 2264229"/>
                  <a:gd name="connsiteX26" fmla="*/ 6914606 w 6992983"/>
                  <a:gd name="connsiteY26" fmla="*/ 1349829 h 2264229"/>
                  <a:gd name="connsiteX27" fmla="*/ 6653349 w 6992983"/>
                  <a:gd name="connsiteY27" fmla="*/ 1297577 h 2264229"/>
                  <a:gd name="connsiteX28" fmla="*/ 6531429 w 6992983"/>
                  <a:gd name="connsiteY28" fmla="*/ 1306286 h 2264229"/>
                  <a:gd name="connsiteX29" fmla="*/ 6514012 w 6992983"/>
                  <a:gd name="connsiteY29" fmla="*/ 1393372 h 2264229"/>
                  <a:gd name="connsiteX30" fmla="*/ 6322423 w 6992983"/>
                  <a:gd name="connsiteY30" fmla="*/ 1410789 h 2264229"/>
                  <a:gd name="connsiteX31" fmla="*/ 6270172 w 6992983"/>
                  <a:gd name="connsiteY31" fmla="*/ 1114697 h 2264229"/>
                  <a:gd name="connsiteX32" fmla="*/ 6008915 w 6992983"/>
                  <a:gd name="connsiteY32" fmla="*/ 1027612 h 2264229"/>
                  <a:gd name="connsiteX33" fmla="*/ 5765075 w 6992983"/>
                  <a:gd name="connsiteY33" fmla="*/ 984069 h 2264229"/>
                  <a:gd name="connsiteX34" fmla="*/ 5425440 w 6992983"/>
                  <a:gd name="connsiteY34" fmla="*/ 1140823 h 2264229"/>
                  <a:gd name="connsiteX35" fmla="*/ 5120640 w 6992983"/>
                  <a:gd name="connsiteY35" fmla="*/ 1149532 h 2264229"/>
                  <a:gd name="connsiteX36" fmla="*/ 4833257 w 6992983"/>
                  <a:gd name="connsiteY36" fmla="*/ 1071155 h 2264229"/>
                  <a:gd name="connsiteX37" fmla="*/ 4572000 w 6992983"/>
                  <a:gd name="connsiteY37" fmla="*/ 888275 h 2264229"/>
                  <a:gd name="connsiteX38" fmla="*/ 4223657 w 6992983"/>
                  <a:gd name="connsiteY38" fmla="*/ 627017 h 2264229"/>
                  <a:gd name="connsiteX39" fmla="*/ 3979817 w 6992983"/>
                  <a:gd name="connsiteY39" fmla="*/ 461555 h 2264229"/>
                  <a:gd name="connsiteX40" fmla="*/ 3788229 w 6992983"/>
                  <a:gd name="connsiteY40" fmla="*/ 409303 h 2264229"/>
                  <a:gd name="connsiteX41" fmla="*/ 3439886 w 6992983"/>
                  <a:gd name="connsiteY41" fmla="*/ 452846 h 2264229"/>
                  <a:gd name="connsiteX42" fmla="*/ 3178629 w 6992983"/>
                  <a:gd name="connsiteY42" fmla="*/ 722812 h 2264229"/>
                  <a:gd name="connsiteX43" fmla="*/ 2725783 w 6992983"/>
                  <a:gd name="connsiteY43" fmla="*/ 905692 h 2264229"/>
                  <a:gd name="connsiteX44" fmla="*/ 2447109 w 6992983"/>
                  <a:gd name="connsiteY44" fmla="*/ 1079863 h 2264229"/>
                  <a:gd name="connsiteX45" fmla="*/ 2177143 w 6992983"/>
                  <a:gd name="connsiteY45" fmla="*/ 1306286 h 2264229"/>
                  <a:gd name="connsiteX46" fmla="*/ 2020389 w 6992983"/>
                  <a:gd name="connsiteY46" fmla="*/ 1524000 h 2264229"/>
                  <a:gd name="connsiteX47" fmla="*/ 1985555 w 6992983"/>
                  <a:gd name="connsiteY47" fmla="*/ 1706880 h 2264229"/>
                  <a:gd name="connsiteX48" fmla="*/ 1750423 w 6992983"/>
                  <a:gd name="connsiteY48" fmla="*/ 1793966 h 2264229"/>
                  <a:gd name="connsiteX49" fmla="*/ 1637212 w 6992983"/>
                  <a:gd name="connsiteY49" fmla="*/ 1959429 h 2264229"/>
                  <a:gd name="connsiteX50" fmla="*/ 1497875 w 6992983"/>
                  <a:gd name="connsiteY50" fmla="*/ 1985555 h 2264229"/>
                  <a:gd name="connsiteX51" fmla="*/ 1262743 w 6992983"/>
                  <a:gd name="connsiteY51" fmla="*/ 2133600 h 2264229"/>
                  <a:gd name="connsiteX52" fmla="*/ 949235 w 6992983"/>
                  <a:gd name="connsiteY52" fmla="*/ 2211977 h 2264229"/>
                  <a:gd name="connsiteX53" fmla="*/ 627017 w 6992983"/>
                  <a:gd name="connsiteY53" fmla="*/ 2194560 h 2264229"/>
                  <a:gd name="connsiteX54" fmla="*/ 243840 w 6992983"/>
                  <a:gd name="connsiteY54" fmla="*/ 2151017 h 2264229"/>
                  <a:gd name="connsiteX55" fmla="*/ 0 w 6992983"/>
                  <a:gd name="connsiteY55" fmla="*/ 2124892 h 2264229"/>
                  <a:gd name="connsiteX56" fmla="*/ 130629 w 6992983"/>
                  <a:gd name="connsiteY56" fmla="*/ 2255520 h 2264229"/>
                  <a:gd name="connsiteX57" fmla="*/ 8709 w 6992983"/>
                  <a:gd name="connsiteY57" fmla="*/ 2264229 h 2264229"/>
                  <a:gd name="connsiteX0" fmla="*/ 2629989 w 6992983"/>
                  <a:gd name="connsiteY0" fmla="*/ 740229 h 2255520"/>
                  <a:gd name="connsiteX1" fmla="*/ 3065417 w 6992983"/>
                  <a:gd name="connsiteY1" fmla="*/ 478972 h 2255520"/>
                  <a:gd name="connsiteX2" fmla="*/ 3561806 w 6992983"/>
                  <a:gd name="connsiteY2" fmla="*/ 252549 h 2255520"/>
                  <a:gd name="connsiteX3" fmla="*/ 3823063 w 6992983"/>
                  <a:gd name="connsiteY3" fmla="*/ 0 h 2255520"/>
                  <a:gd name="connsiteX4" fmla="*/ 3953692 w 6992983"/>
                  <a:gd name="connsiteY4" fmla="*/ 0 h 2255520"/>
                  <a:gd name="connsiteX5" fmla="*/ 4206240 w 6992983"/>
                  <a:gd name="connsiteY5" fmla="*/ 235132 h 2255520"/>
                  <a:gd name="connsiteX6" fmla="*/ 4423955 w 6992983"/>
                  <a:gd name="connsiteY6" fmla="*/ 478972 h 2255520"/>
                  <a:gd name="connsiteX7" fmla="*/ 4659086 w 6992983"/>
                  <a:gd name="connsiteY7" fmla="*/ 618309 h 2255520"/>
                  <a:gd name="connsiteX8" fmla="*/ 4824549 w 6992983"/>
                  <a:gd name="connsiteY8" fmla="*/ 705395 h 2255520"/>
                  <a:gd name="connsiteX9" fmla="*/ 4841966 w 6992983"/>
                  <a:gd name="connsiteY9" fmla="*/ 827315 h 2255520"/>
                  <a:gd name="connsiteX10" fmla="*/ 4894217 w 6992983"/>
                  <a:gd name="connsiteY10" fmla="*/ 905692 h 2255520"/>
                  <a:gd name="connsiteX11" fmla="*/ 5033555 w 6992983"/>
                  <a:gd name="connsiteY11" fmla="*/ 966652 h 2255520"/>
                  <a:gd name="connsiteX12" fmla="*/ 5320937 w 6992983"/>
                  <a:gd name="connsiteY12" fmla="*/ 992777 h 2255520"/>
                  <a:gd name="connsiteX13" fmla="*/ 5625737 w 6992983"/>
                  <a:gd name="connsiteY13" fmla="*/ 862149 h 2255520"/>
                  <a:gd name="connsiteX14" fmla="*/ 6069875 w 6992983"/>
                  <a:gd name="connsiteY14" fmla="*/ 870857 h 2255520"/>
                  <a:gd name="connsiteX15" fmla="*/ 6296297 w 6992983"/>
                  <a:gd name="connsiteY15" fmla="*/ 896983 h 2255520"/>
                  <a:gd name="connsiteX16" fmla="*/ 6627223 w 6992983"/>
                  <a:gd name="connsiteY16" fmla="*/ 635726 h 2255520"/>
                  <a:gd name="connsiteX17" fmla="*/ 6670766 w 6992983"/>
                  <a:gd name="connsiteY17" fmla="*/ 470263 h 2255520"/>
                  <a:gd name="connsiteX18" fmla="*/ 6557555 w 6992983"/>
                  <a:gd name="connsiteY18" fmla="*/ 313509 h 2255520"/>
                  <a:gd name="connsiteX19" fmla="*/ 6505303 w 6992983"/>
                  <a:gd name="connsiteY19" fmla="*/ 191589 h 2255520"/>
                  <a:gd name="connsiteX20" fmla="*/ 6871063 w 6992983"/>
                  <a:gd name="connsiteY20" fmla="*/ 339635 h 2255520"/>
                  <a:gd name="connsiteX21" fmla="*/ 6897189 w 6992983"/>
                  <a:gd name="connsiteY21" fmla="*/ 418012 h 2255520"/>
                  <a:gd name="connsiteX22" fmla="*/ 6775269 w 6992983"/>
                  <a:gd name="connsiteY22" fmla="*/ 600892 h 2255520"/>
                  <a:gd name="connsiteX23" fmla="*/ 6940732 w 6992983"/>
                  <a:gd name="connsiteY23" fmla="*/ 792480 h 2255520"/>
                  <a:gd name="connsiteX24" fmla="*/ 6958149 w 6992983"/>
                  <a:gd name="connsiteY24" fmla="*/ 1001486 h 2255520"/>
                  <a:gd name="connsiteX25" fmla="*/ 6992983 w 6992983"/>
                  <a:gd name="connsiteY25" fmla="*/ 1219200 h 2255520"/>
                  <a:gd name="connsiteX26" fmla="*/ 6914606 w 6992983"/>
                  <a:gd name="connsiteY26" fmla="*/ 1349829 h 2255520"/>
                  <a:gd name="connsiteX27" fmla="*/ 6653349 w 6992983"/>
                  <a:gd name="connsiteY27" fmla="*/ 1297577 h 2255520"/>
                  <a:gd name="connsiteX28" fmla="*/ 6531429 w 6992983"/>
                  <a:gd name="connsiteY28" fmla="*/ 1306286 h 2255520"/>
                  <a:gd name="connsiteX29" fmla="*/ 6514012 w 6992983"/>
                  <a:gd name="connsiteY29" fmla="*/ 1393372 h 2255520"/>
                  <a:gd name="connsiteX30" fmla="*/ 6322423 w 6992983"/>
                  <a:gd name="connsiteY30" fmla="*/ 1410789 h 2255520"/>
                  <a:gd name="connsiteX31" fmla="*/ 6270172 w 6992983"/>
                  <a:gd name="connsiteY31" fmla="*/ 1114697 h 2255520"/>
                  <a:gd name="connsiteX32" fmla="*/ 6008915 w 6992983"/>
                  <a:gd name="connsiteY32" fmla="*/ 1027612 h 2255520"/>
                  <a:gd name="connsiteX33" fmla="*/ 5765075 w 6992983"/>
                  <a:gd name="connsiteY33" fmla="*/ 984069 h 2255520"/>
                  <a:gd name="connsiteX34" fmla="*/ 5425440 w 6992983"/>
                  <a:gd name="connsiteY34" fmla="*/ 1140823 h 2255520"/>
                  <a:gd name="connsiteX35" fmla="*/ 5120640 w 6992983"/>
                  <a:gd name="connsiteY35" fmla="*/ 1149532 h 2255520"/>
                  <a:gd name="connsiteX36" fmla="*/ 4833257 w 6992983"/>
                  <a:gd name="connsiteY36" fmla="*/ 1071155 h 2255520"/>
                  <a:gd name="connsiteX37" fmla="*/ 4572000 w 6992983"/>
                  <a:gd name="connsiteY37" fmla="*/ 888275 h 2255520"/>
                  <a:gd name="connsiteX38" fmla="*/ 4223657 w 6992983"/>
                  <a:gd name="connsiteY38" fmla="*/ 627017 h 2255520"/>
                  <a:gd name="connsiteX39" fmla="*/ 3979817 w 6992983"/>
                  <a:gd name="connsiteY39" fmla="*/ 461555 h 2255520"/>
                  <a:gd name="connsiteX40" fmla="*/ 3788229 w 6992983"/>
                  <a:gd name="connsiteY40" fmla="*/ 409303 h 2255520"/>
                  <a:gd name="connsiteX41" fmla="*/ 3439886 w 6992983"/>
                  <a:gd name="connsiteY41" fmla="*/ 452846 h 2255520"/>
                  <a:gd name="connsiteX42" fmla="*/ 3178629 w 6992983"/>
                  <a:gd name="connsiteY42" fmla="*/ 722812 h 2255520"/>
                  <a:gd name="connsiteX43" fmla="*/ 2725783 w 6992983"/>
                  <a:gd name="connsiteY43" fmla="*/ 905692 h 2255520"/>
                  <a:gd name="connsiteX44" fmla="*/ 2447109 w 6992983"/>
                  <a:gd name="connsiteY44" fmla="*/ 1079863 h 2255520"/>
                  <a:gd name="connsiteX45" fmla="*/ 2177143 w 6992983"/>
                  <a:gd name="connsiteY45" fmla="*/ 1306286 h 2255520"/>
                  <a:gd name="connsiteX46" fmla="*/ 2020389 w 6992983"/>
                  <a:gd name="connsiteY46" fmla="*/ 1524000 h 2255520"/>
                  <a:gd name="connsiteX47" fmla="*/ 1985555 w 6992983"/>
                  <a:gd name="connsiteY47" fmla="*/ 1706880 h 2255520"/>
                  <a:gd name="connsiteX48" fmla="*/ 1750423 w 6992983"/>
                  <a:gd name="connsiteY48" fmla="*/ 1793966 h 2255520"/>
                  <a:gd name="connsiteX49" fmla="*/ 1637212 w 6992983"/>
                  <a:gd name="connsiteY49" fmla="*/ 1959429 h 2255520"/>
                  <a:gd name="connsiteX50" fmla="*/ 1497875 w 6992983"/>
                  <a:gd name="connsiteY50" fmla="*/ 1985555 h 2255520"/>
                  <a:gd name="connsiteX51" fmla="*/ 1262743 w 6992983"/>
                  <a:gd name="connsiteY51" fmla="*/ 2133600 h 2255520"/>
                  <a:gd name="connsiteX52" fmla="*/ 949235 w 6992983"/>
                  <a:gd name="connsiteY52" fmla="*/ 2211977 h 2255520"/>
                  <a:gd name="connsiteX53" fmla="*/ 627017 w 6992983"/>
                  <a:gd name="connsiteY53" fmla="*/ 2194560 h 2255520"/>
                  <a:gd name="connsiteX54" fmla="*/ 243840 w 6992983"/>
                  <a:gd name="connsiteY54" fmla="*/ 2151017 h 2255520"/>
                  <a:gd name="connsiteX55" fmla="*/ 0 w 6992983"/>
                  <a:gd name="connsiteY55" fmla="*/ 2124892 h 2255520"/>
                  <a:gd name="connsiteX56" fmla="*/ 130629 w 6992983"/>
                  <a:gd name="connsiteY56" fmla="*/ 2255520 h 2255520"/>
                  <a:gd name="connsiteX0" fmla="*/ 2629989 w 6992983"/>
                  <a:gd name="connsiteY0" fmla="*/ 740229 h 2211977"/>
                  <a:gd name="connsiteX1" fmla="*/ 3065417 w 6992983"/>
                  <a:gd name="connsiteY1" fmla="*/ 478972 h 2211977"/>
                  <a:gd name="connsiteX2" fmla="*/ 3561806 w 6992983"/>
                  <a:gd name="connsiteY2" fmla="*/ 252549 h 2211977"/>
                  <a:gd name="connsiteX3" fmla="*/ 3823063 w 6992983"/>
                  <a:gd name="connsiteY3" fmla="*/ 0 h 2211977"/>
                  <a:gd name="connsiteX4" fmla="*/ 3953692 w 6992983"/>
                  <a:gd name="connsiteY4" fmla="*/ 0 h 2211977"/>
                  <a:gd name="connsiteX5" fmla="*/ 4206240 w 6992983"/>
                  <a:gd name="connsiteY5" fmla="*/ 235132 h 2211977"/>
                  <a:gd name="connsiteX6" fmla="*/ 4423955 w 6992983"/>
                  <a:gd name="connsiteY6" fmla="*/ 478972 h 2211977"/>
                  <a:gd name="connsiteX7" fmla="*/ 4659086 w 6992983"/>
                  <a:gd name="connsiteY7" fmla="*/ 618309 h 2211977"/>
                  <a:gd name="connsiteX8" fmla="*/ 4824549 w 6992983"/>
                  <a:gd name="connsiteY8" fmla="*/ 705395 h 2211977"/>
                  <a:gd name="connsiteX9" fmla="*/ 4841966 w 6992983"/>
                  <a:gd name="connsiteY9" fmla="*/ 827315 h 2211977"/>
                  <a:gd name="connsiteX10" fmla="*/ 4894217 w 6992983"/>
                  <a:gd name="connsiteY10" fmla="*/ 905692 h 2211977"/>
                  <a:gd name="connsiteX11" fmla="*/ 5033555 w 6992983"/>
                  <a:gd name="connsiteY11" fmla="*/ 966652 h 2211977"/>
                  <a:gd name="connsiteX12" fmla="*/ 5320937 w 6992983"/>
                  <a:gd name="connsiteY12" fmla="*/ 992777 h 2211977"/>
                  <a:gd name="connsiteX13" fmla="*/ 5625737 w 6992983"/>
                  <a:gd name="connsiteY13" fmla="*/ 862149 h 2211977"/>
                  <a:gd name="connsiteX14" fmla="*/ 6069875 w 6992983"/>
                  <a:gd name="connsiteY14" fmla="*/ 870857 h 2211977"/>
                  <a:gd name="connsiteX15" fmla="*/ 6296297 w 6992983"/>
                  <a:gd name="connsiteY15" fmla="*/ 896983 h 2211977"/>
                  <a:gd name="connsiteX16" fmla="*/ 6627223 w 6992983"/>
                  <a:gd name="connsiteY16" fmla="*/ 635726 h 2211977"/>
                  <a:gd name="connsiteX17" fmla="*/ 6670766 w 6992983"/>
                  <a:gd name="connsiteY17" fmla="*/ 470263 h 2211977"/>
                  <a:gd name="connsiteX18" fmla="*/ 6557555 w 6992983"/>
                  <a:gd name="connsiteY18" fmla="*/ 313509 h 2211977"/>
                  <a:gd name="connsiteX19" fmla="*/ 6505303 w 6992983"/>
                  <a:gd name="connsiteY19" fmla="*/ 191589 h 2211977"/>
                  <a:gd name="connsiteX20" fmla="*/ 6871063 w 6992983"/>
                  <a:gd name="connsiteY20" fmla="*/ 339635 h 2211977"/>
                  <a:gd name="connsiteX21" fmla="*/ 6897189 w 6992983"/>
                  <a:gd name="connsiteY21" fmla="*/ 418012 h 2211977"/>
                  <a:gd name="connsiteX22" fmla="*/ 6775269 w 6992983"/>
                  <a:gd name="connsiteY22" fmla="*/ 600892 h 2211977"/>
                  <a:gd name="connsiteX23" fmla="*/ 6940732 w 6992983"/>
                  <a:gd name="connsiteY23" fmla="*/ 792480 h 2211977"/>
                  <a:gd name="connsiteX24" fmla="*/ 6958149 w 6992983"/>
                  <a:gd name="connsiteY24" fmla="*/ 1001486 h 2211977"/>
                  <a:gd name="connsiteX25" fmla="*/ 6992983 w 6992983"/>
                  <a:gd name="connsiteY25" fmla="*/ 1219200 h 2211977"/>
                  <a:gd name="connsiteX26" fmla="*/ 6914606 w 6992983"/>
                  <a:gd name="connsiteY26" fmla="*/ 1349829 h 2211977"/>
                  <a:gd name="connsiteX27" fmla="*/ 6653349 w 6992983"/>
                  <a:gd name="connsiteY27" fmla="*/ 1297577 h 2211977"/>
                  <a:gd name="connsiteX28" fmla="*/ 6531429 w 6992983"/>
                  <a:gd name="connsiteY28" fmla="*/ 1306286 h 2211977"/>
                  <a:gd name="connsiteX29" fmla="*/ 6514012 w 6992983"/>
                  <a:gd name="connsiteY29" fmla="*/ 1393372 h 2211977"/>
                  <a:gd name="connsiteX30" fmla="*/ 6322423 w 6992983"/>
                  <a:gd name="connsiteY30" fmla="*/ 1410789 h 2211977"/>
                  <a:gd name="connsiteX31" fmla="*/ 6270172 w 6992983"/>
                  <a:gd name="connsiteY31" fmla="*/ 1114697 h 2211977"/>
                  <a:gd name="connsiteX32" fmla="*/ 6008915 w 6992983"/>
                  <a:gd name="connsiteY32" fmla="*/ 1027612 h 2211977"/>
                  <a:gd name="connsiteX33" fmla="*/ 5765075 w 6992983"/>
                  <a:gd name="connsiteY33" fmla="*/ 984069 h 2211977"/>
                  <a:gd name="connsiteX34" fmla="*/ 5425440 w 6992983"/>
                  <a:gd name="connsiteY34" fmla="*/ 1140823 h 2211977"/>
                  <a:gd name="connsiteX35" fmla="*/ 5120640 w 6992983"/>
                  <a:gd name="connsiteY35" fmla="*/ 1149532 h 2211977"/>
                  <a:gd name="connsiteX36" fmla="*/ 4833257 w 6992983"/>
                  <a:gd name="connsiteY36" fmla="*/ 1071155 h 2211977"/>
                  <a:gd name="connsiteX37" fmla="*/ 4572000 w 6992983"/>
                  <a:gd name="connsiteY37" fmla="*/ 888275 h 2211977"/>
                  <a:gd name="connsiteX38" fmla="*/ 4223657 w 6992983"/>
                  <a:gd name="connsiteY38" fmla="*/ 627017 h 2211977"/>
                  <a:gd name="connsiteX39" fmla="*/ 3979817 w 6992983"/>
                  <a:gd name="connsiteY39" fmla="*/ 461555 h 2211977"/>
                  <a:gd name="connsiteX40" fmla="*/ 3788229 w 6992983"/>
                  <a:gd name="connsiteY40" fmla="*/ 409303 h 2211977"/>
                  <a:gd name="connsiteX41" fmla="*/ 3439886 w 6992983"/>
                  <a:gd name="connsiteY41" fmla="*/ 452846 h 2211977"/>
                  <a:gd name="connsiteX42" fmla="*/ 3178629 w 6992983"/>
                  <a:gd name="connsiteY42" fmla="*/ 722812 h 2211977"/>
                  <a:gd name="connsiteX43" fmla="*/ 2725783 w 6992983"/>
                  <a:gd name="connsiteY43" fmla="*/ 905692 h 2211977"/>
                  <a:gd name="connsiteX44" fmla="*/ 2447109 w 6992983"/>
                  <a:gd name="connsiteY44" fmla="*/ 1079863 h 2211977"/>
                  <a:gd name="connsiteX45" fmla="*/ 2177143 w 6992983"/>
                  <a:gd name="connsiteY45" fmla="*/ 1306286 h 2211977"/>
                  <a:gd name="connsiteX46" fmla="*/ 2020389 w 6992983"/>
                  <a:gd name="connsiteY46" fmla="*/ 1524000 h 2211977"/>
                  <a:gd name="connsiteX47" fmla="*/ 1985555 w 6992983"/>
                  <a:gd name="connsiteY47" fmla="*/ 1706880 h 2211977"/>
                  <a:gd name="connsiteX48" fmla="*/ 1750423 w 6992983"/>
                  <a:gd name="connsiteY48" fmla="*/ 1793966 h 2211977"/>
                  <a:gd name="connsiteX49" fmla="*/ 1637212 w 6992983"/>
                  <a:gd name="connsiteY49" fmla="*/ 1959429 h 2211977"/>
                  <a:gd name="connsiteX50" fmla="*/ 1497875 w 6992983"/>
                  <a:gd name="connsiteY50" fmla="*/ 1985555 h 2211977"/>
                  <a:gd name="connsiteX51" fmla="*/ 1262743 w 6992983"/>
                  <a:gd name="connsiteY51" fmla="*/ 2133600 h 2211977"/>
                  <a:gd name="connsiteX52" fmla="*/ 949235 w 6992983"/>
                  <a:gd name="connsiteY52" fmla="*/ 2211977 h 2211977"/>
                  <a:gd name="connsiteX53" fmla="*/ 627017 w 6992983"/>
                  <a:gd name="connsiteY53" fmla="*/ 2194560 h 2211977"/>
                  <a:gd name="connsiteX54" fmla="*/ 243840 w 6992983"/>
                  <a:gd name="connsiteY54" fmla="*/ 2151017 h 2211977"/>
                  <a:gd name="connsiteX55" fmla="*/ 0 w 6992983"/>
                  <a:gd name="connsiteY55" fmla="*/ 2124892 h 2211977"/>
                  <a:gd name="connsiteX0" fmla="*/ 2386149 w 6749143"/>
                  <a:gd name="connsiteY0" fmla="*/ 740229 h 2211977"/>
                  <a:gd name="connsiteX1" fmla="*/ 2821577 w 6749143"/>
                  <a:gd name="connsiteY1" fmla="*/ 478972 h 2211977"/>
                  <a:gd name="connsiteX2" fmla="*/ 3317966 w 6749143"/>
                  <a:gd name="connsiteY2" fmla="*/ 252549 h 2211977"/>
                  <a:gd name="connsiteX3" fmla="*/ 3579223 w 6749143"/>
                  <a:gd name="connsiteY3" fmla="*/ 0 h 2211977"/>
                  <a:gd name="connsiteX4" fmla="*/ 3709852 w 6749143"/>
                  <a:gd name="connsiteY4" fmla="*/ 0 h 2211977"/>
                  <a:gd name="connsiteX5" fmla="*/ 3962400 w 6749143"/>
                  <a:gd name="connsiteY5" fmla="*/ 235132 h 2211977"/>
                  <a:gd name="connsiteX6" fmla="*/ 4180115 w 6749143"/>
                  <a:gd name="connsiteY6" fmla="*/ 478972 h 2211977"/>
                  <a:gd name="connsiteX7" fmla="*/ 4415246 w 6749143"/>
                  <a:gd name="connsiteY7" fmla="*/ 618309 h 2211977"/>
                  <a:gd name="connsiteX8" fmla="*/ 4580709 w 6749143"/>
                  <a:gd name="connsiteY8" fmla="*/ 705395 h 2211977"/>
                  <a:gd name="connsiteX9" fmla="*/ 4598126 w 6749143"/>
                  <a:gd name="connsiteY9" fmla="*/ 827315 h 2211977"/>
                  <a:gd name="connsiteX10" fmla="*/ 4650377 w 6749143"/>
                  <a:gd name="connsiteY10" fmla="*/ 905692 h 2211977"/>
                  <a:gd name="connsiteX11" fmla="*/ 4789715 w 6749143"/>
                  <a:gd name="connsiteY11" fmla="*/ 966652 h 2211977"/>
                  <a:gd name="connsiteX12" fmla="*/ 5077097 w 6749143"/>
                  <a:gd name="connsiteY12" fmla="*/ 992777 h 2211977"/>
                  <a:gd name="connsiteX13" fmla="*/ 5381897 w 6749143"/>
                  <a:gd name="connsiteY13" fmla="*/ 862149 h 2211977"/>
                  <a:gd name="connsiteX14" fmla="*/ 5826035 w 6749143"/>
                  <a:gd name="connsiteY14" fmla="*/ 870857 h 2211977"/>
                  <a:gd name="connsiteX15" fmla="*/ 6052457 w 6749143"/>
                  <a:gd name="connsiteY15" fmla="*/ 896983 h 2211977"/>
                  <a:gd name="connsiteX16" fmla="*/ 6383383 w 6749143"/>
                  <a:gd name="connsiteY16" fmla="*/ 635726 h 2211977"/>
                  <a:gd name="connsiteX17" fmla="*/ 6426926 w 6749143"/>
                  <a:gd name="connsiteY17" fmla="*/ 470263 h 2211977"/>
                  <a:gd name="connsiteX18" fmla="*/ 6313715 w 6749143"/>
                  <a:gd name="connsiteY18" fmla="*/ 313509 h 2211977"/>
                  <a:gd name="connsiteX19" fmla="*/ 6261463 w 6749143"/>
                  <a:gd name="connsiteY19" fmla="*/ 191589 h 2211977"/>
                  <a:gd name="connsiteX20" fmla="*/ 6627223 w 6749143"/>
                  <a:gd name="connsiteY20" fmla="*/ 339635 h 2211977"/>
                  <a:gd name="connsiteX21" fmla="*/ 6653349 w 6749143"/>
                  <a:gd name="connsiteY21" fmla="*/ 418012 h 2211977"/>
                  <a:gd name="connsiteX22" fmla="*/ 6531429 w 6749143"/>
                  <a:gd name="connsiteY22" fmla="*/ 600892 h 2211977"/>
                  <a:gd name="connsiteX23" fmla="*/ 6696892 w 6749143"/>
                  <a:gd name="connsiteY23" fmla="*/ 792480 h 2211977"/>
                  <a:gd name="connsiteX24" fmla="*/ 6714309 w 6749143"/>
                  <a:gd name="connsiteY24" fmla="*/ 1001486 h 2211977"/>
                  <a:gd name="connsiteX25" fmla="*/ 6749143 w 6749143"/>
                  <a:gd name="connsiteY25" fmla="*/ 1219200 h 2211977"/>
                  <a:gd name="connsiteX26" fmla="*/ 6670766 w 6749143"/>
                  <a:gd name="connsiteY26" fmla="*/ 1349829 h 2211977"/>
                  <a:gd name="connsiteX27" fmla="*/ 6409509 w 6749143"/>
                  <a:gd name="connsiteY27" fmla="*/ 1297577 h 2211977"/>
                  <a:gd name="connsiteX28" fmla="*/ 6287589 w 6749143"/>
                  <a:gd name="connsiteY28" fmla="*/ 1306286 h 2211977"/>
                  <a:gd name="connsiteX29" fmla="*/ 6270172 w 6749143"/>
                  <a:gd name="connsiteY29" fmla="*/ 1393372 h 2211977"/>
                  <a:gd name="connsiteX30" fmla="*/ 6078583 w 6749143"/>
                  <a:gd name="connsiteY30" fmla="*/ 1410789 h 2211977"/>
                  <a:gd name="connsiteX31" fmla="*/ 6026332 w 6749143"/>
                  <a:gd name="connsiteY31" fmla="*/ 1114697 h 2211977"/>
                  <a:gd name="connsiteX32" fmla="*/ 5765075 w 6749143"/>
                  <a:gd name="connsiteY32" fmla="*/ 1027612 h 2211977"/>
                  <a:gd name="connsiteX33" fmla="*/ 5521235 w 6749143"/>
                  <a:gd name="connsiteY33" fmla="*/ 984069 h 2211977"/>
                  <a:gd name="connsiteX34" fmla="*/ 5181600 w 6749143"/>
                  <a:gd name="connsiteY34" fmla="*/ 1140823 h 2211977"/>
                  <a:gd name="connsiteX35" fmla="*/ 4876800 w 6749143"/>
                  <a:gd name="connsiteY35" fmla="*/ 1149532 h 2211977"/>
                  <a:gd name="connsiteX36" fmla="*/ 4589417 w 6749143"/>
                  <a:gd name="connsiteY36" fmla="*/ 1071155 h 2211977"/>
                  <a:gd name="connsiteX37" fmla="*/ 4328160 w 6749143"/>
                  <a:gd name="connsiteY37" fmla="*/ 888275 h 2211977"/>
                  <a:gd name="connsiteX38" fmla="*/ 3979817 w 6749143"/>
                  <a:gd name="connsiteY38" fmla="*/ 627017 h 2211977"/>
                  <a:gd name="connsiteX39" fmla="*/ 3735977 w 6749143"/>
                  <a:gd name="connsiteY39" fmla="*/ 461555 h 2211977"/>
                  <a:gd name="connsiteX40" fmla="*/ 3544389 w 6749143"/>
                  <a:gd name="connsiteY40" fmla="*/ 409303 h 2211977"/>
                  <a:gd name="connsiteX41" fmla="*/ 3196046 w 6749143"/>
                  <a:gd name="connsiteY41" fmla="*/ 452846 h 2211977"/>
                  <a:gd name="connsiteX42" fmla="*/ 2934789 w 6749143"/>
                  <a:gd name="connsiteY42" fmla="*/ 722812 h 2211977"/>
                  <a:gd name="connsiteX43" fmla="*/ 2481943 w 6749143"/>
                  <a:gd name="connsiteY43" fmla="*/ 905692 h 2211977"/>
                  <a:gd name="connsiteX44" fmla="*/ 2203269 w 6749143"/>
                  <a:gd name="connsiteY44" fmla="*/ 1079863 h 2211977"/>
                  <a:gd name="connsiteX45" fmla="*/ 1933303 w 6749143"/>
                  <a:gd name="connsiteY45" fmla="*/ 1306286 h 2211977"/>
                  <a:gd name="connsiteX46" fmla="*/ 1776549 w 6749143"/>
                  <a:gd name="connsiteY46" fmla="*/ 1524000 h 2211977"/>
                  <a:gd name="connsiteX47" fmla="*/ 1741715 w 6749143"/>
                  <a:gd name="connsiteY47" fmla="*/ 1706880 h 2211977"/>
                  <a:gd name="connsiteX48" fmla="*/ 1506583 w 6749143"/>
                  <a:gd name="connsiteY48" fmla="*/ 1793966 h 2211977"/>
                  <a:gd name="connsiteX49" fmla="*/ 1393372 w 6749143"/>
                  <a:gd name="connsiteY49" fmla="*/ 1959429 h 2211977"/>
                  <a:gd name="connsiteX50" fmla="*/ 1254035 w 6749143"/>
                  <a:gd name="connsiteY50" fmla="*/ 1985555 h 2211977"/>
                  <a:gd name="connsiteX51" fmla="*/ 1018903 w 6749143"/>
                  <a:gd name="connsiteY51" fmla="*/ 2133600 h 2211977"/>
                  <a:gd name="connsiteX52" fmla="*/ 705395 w 6749143"/>
                  <a:gd name="connsiteY52" fmla="*/ 2211977 h 2211977"/>
                  <a:gd name="connsiteX53" fmla="*/ 383177 w 6749143"/>
                  <a:gd name="connsiteY53" fmla="*/ 2194560 h 2211977"/>
                  <a:gd name="connsiteX54" fmla="*/ 0 w 6749143"/>
                  <a:gd name="connsiteY54" fmla="*/ 2151017 h 2211977"/>
                  <a:gd name="connsiteX0" fmla="*/ 2002972 w 6365966"/>
                  <a:gd name="connsiteY0" fmla="*/ 740229 h 2211977"/>
                  <a:gd name="connsiteX1" fmla="*/ 2438400 w 6365966"/>
                  <a:gd name="connsiteY1" fmla="*/ 478972 h 2211977"/>
                  <a:gd name="connsiteX2" fmla="*/ 2934789 w 6365966"/>
                  <a:gd name="connsiteY2" fmla="*/ 252549 h 2211977"/>
                  <a:gd name="connsiteX3" fmla="*/ 3196046 w 6365966"/>
                  <a:gd name="connsiteY3" fmla="*/ 0 h 2211977"/>
                  <a:gd name="connsiteX4" fmla="*/ 3326675 w 6365966"/>
                  <a:gd name="connsiteY4" fmla="*/ 0 h 2211977"/>
                  <a:gd name="connsiteX5" fmla="*/ 3579223 w 6365966"/>
                  <a:gd name="connsiteY5" fmla="*/ 235132 h 2211977"/>
                  <a:gd name="connsiteX6" fmla="*/ 3796938 w 6365966"/>
                  <a:gd name="connsiteY6" fmla="*/ 478972 h 2211977"/>
                  <a:gd name="connsiteX7" fmla="*/ 4032069 w 6365966"/>
                  <a:gd name="connsiteY7" fmla="*/ 618309 h 2211977"/>
                  <a:gd name="connsiteX8" fmla="*/ 4197532 w 6365966"/>
                  <a:gd name="connsiteY8" fmla="*/ 705395 h 2211977"/>
                  <a:gd name="connsiteX9" fmla="*/ 4214949 w 6365966"/>
                  <a:gd name="connsiteY9" fmla="*/ 827315 h 2211977"/>
                  <a:gd name="connsiteX10" fmla="*/ 4267200 w 6365966"/>
                  <a:gd name="connsiteY10" fmla="*/ 905692 h 2211977"/>
                  <a:gd name="connsiteX11" fmla="*/ 4406538 w 6365966"/>
                  <a:gd name="connsiteY11" fmla="*/ 966652 h 2211977"/>
                  <a:gd name="connsiteX12" fmla="*/ 4693920 w 6365966"/>
                  <a:gd name="connsiteY12" fmla="*/ 992777 h 2211977"/>
                  <a:gd name="connsiteX13" fmla="*/ 4998720 w 6365966"/>
                  <a:gd name="connsiteY13" fmla="*/ 862149 h 2211977"/>
                  <a:gd name="connsiteX14" fmla="*/ 5442858 w 6365966"/>
                  <a:gd name="connsiteY14" fmla="*/ 870857 h 2211977"/>
                  <a:gd name="connsiteX15" fmla="*/ 5669280 w 6365966"/>
                  <a:gd name="connsiteY15" fmla="*/ 896983 h 2211977"/>
                  <a:gd name="connsiteX16" fmla="*/ 6000206 w 6365966"/>
                  <a:gd name="connsiteY16" fmla="*/ 635726 h 2211977"/>
                  <a:gd name="connsiteX17" fmla="*/ 6043749 w 6365966"/>
                  <a:gd name="connsiteY17" fmla="*/ 470263 h 2211977"/>
                  <a:gd name="connsiteX18" fmla="*/ 5930538 w 6365966"/>
                  <a:gd name="connsiteY18" fmla="*/ 313509 h 2211977"/>
                  <a:gd name="connsiteX19" fmla="*/ 5878286 w 6365966"/>
                  <a:gd name="connsiteY19" fmla="*/ 191589 h 2211977"/>
                  <a:gd name="connsiteX20" fmla="*/ 6244046 w 6365966"/>
                  <a:gd name="connsiteY20" fmla="*/ 339635 h 2211977"/>
                  <a:gd name="connsiteX21" fmla="*/ 6270172 w 6365966"/>
                  <a:gd name="connsiteY21" fmla="*/ 418012 h 2211977"/>
                  <a:gd name="connsiteX22" fmla="*/ 6148252 w 6365966"/>
                  <a:gd name="connsiteY22" fmla="*/ 600892 h 2211977"/>
                  <a:gd name="connsiteX23" fmla="*/ 6313715 w 6365966"/>
                  <a:gd name="connsiteY23" fmla="*/ 792480 h 2211977"/>
                  <a:gd name="connsiteX24" fmla="*/ 6331132 w 6365966"/>
                  <a:gd name="connsiteY24" fmla="*/ 1001486 h 2211977"/>
                  <a:gd name="connsiteX25" fmla="*/ 6365966 w 6365966"/>
                  <a:gd name="connsiteY25" fmla="*/ 1219200 h 2211977"/>
                  <a:gd name="connsiteX26" fmla="*/ 6287589 w 6365966"/>
                  <a:gd name="connsiteY26" fmla="*/ 1349829 h 2211977"/>
                  <a:gd name="connsiteX27" fmla="*/ 6026332 w 6365966"/>
                  <a:gd name="connsiteY27" fmla="*/ 1297577 h 2211977"/>
                  <a:gd name="connsiteX28" fmla="*/ 5904412 w 6365966"/>
                  <a:gd name="connsiteY28" fmla="*/ 1306286 h 2211977"/>
                  <a:gd name="connsiteX29" fmla="*/ 5886995 w 6365966"/>
                  <a:gd name="connsiteY29" fmla="*/ 1393372 h 2211977"/>
                  <a:gd name="connsiteX30" fmla="*/ 5695406 w 6365966"/>
                  <a:gd name="connsiteY30" fmla="*/ 1410789 h 2211977"/>
                  <a:gd name="connsiteX31" fmla="*/ 5643155 w 6365966"/>
                  <a:gd name="connsiteY31" fmla="*/ 1114697 h 2211977"/>
                  <a:gd name="connsiteX32" fmla="*/ 5381898 w 6365966"/>
                  <a:gd name="connsiteY32" fmla="*/ 1027612 h 2211977"/>
                  <a:gd name="connsiteX33" fmla="*/ 5138058 w 6365966"/>
                  <a:gd name="connsiteY33" fmla="*/ 984069 h 2211977"/>
                  <a:gd name="connsiteX34" fmla="*/ 4798423 w 6365966"/>
                  <a:gd name="connsiteY34" fmla="*/ 1140823 h 2211977"/>
                  <a:gd name="connsiteX35" fmla="*/ 4493623 w 6365966"/>
                  <a:gd name="connsiteY35" fmla="*/ 1149532 h 2211977"/>
                  <a:gd name="connsiteX36" fmla="*/ 4206240 w 6365966"/>
                  <a:gd name="connsiteY36" fmla="*/ 1071155 h 2211977"/>
                  <a:gd name="connsiteX37" fmla="*/ 3944983 w 6365966"/>
                  <a:gd name="connsiteY37" fmla="*/ 888275 h 2211977"/>
                  <a:gd name="connsiteX38" fmla="*/ 3596640 w 6365966"/>
                  <a:gd name="connsiteY38" fmla="*/ 627017 h 2211977"/>
                  <a:gd name="connsiteX39" fmla="*/ 3352800 w 6365966"/>
                  <a:gd name="connsiteY39" fmla="*/ 461555 h 2211977"/>
                  <a:gd name="connsiteX40" fmla="*/ 3161212 w 6365966"/>
                  <a:gd name="connsiteY40" fmla="*/ 409303 h 2211977"/>
                  <a:gd name="connsiteX41" fmla="*/ 2812869 w 6365966"/>
                  <a:gd name="connsiteY41" fmla="*/ 452846 h 2211977"/>
                  <a:gd name="connsiteX42" fmla="*/ 2551612 w 6365966"/>
                  <a:gd name="connsiteY42" fmla="*/ 722812 h 2211977"/>
                  <a:gd name="connsiteX43" fmla="*/ 2098766 w 6365966"/>
                  <a:gd name="connsiteY43" fmla="*/ 905692 h 2211977"/>
                  <a:gd name="connsiteX44" fmla="*/ 1820092 w 6365966"/>
                  <a:gd name="connsiteY44" fmla="*/ 1079863 h 2211977"/>
                  <a:gd name="connsiteX45" fmla="*/ 1550126 w 6365966"/>
                  <a:gd name="connsiteY45" fmla="*/ 1306286 h 2211977"/>
                  <a:gd name="connsiteX46" fmla="*/ 1393372 w 6365966"/>
                  <a:gd name="connsiteY46" fmla="*/ 1524000 h 2211977"/>
                  <a:gd name="connsiteX47" fmla="*/ 1358538 w 6365966"/>
                  <a:gd name="connsiteY47" fmla="*/ 1706880 h 2211977"/>
                  <a:gd name="connsiteX48" fmla="*/ 1123406 w 6365966"/>
                  <a:gd name="connsiteY48" fmla="*/ 1793966 h 2211977"/>
                  <a:gd name="connsiteX49" fmla="*/ 1010195 w 6365966"/>
                  <a:gd name="connsiteY49" fmla="*/ 1959429 h 2211977"/>
                  <a:gd name="connsiteX50" fmla="*/ 870858 w 6365966"/>
                  <a:gd name="connsiteY50" fmla="*/ 1985555 h 2211977"/>
                  <a:gd name="connsiteX51" fmla="*/ 635726 w 6365966"/>
                  <a:gd name="connsiteY51" fmla="*/ 2133600 h 2211977"/>
                  <a:gd name="connsiteX52" fmla="*/ 322218 w 6365966"/>
                  <a:gd name="connsiteY52" fmla="*/ 2211977 h 2211977"/>
                  <a:gd name="connsiteX53" fmla="*/ 0 w 6365966"/>
                  <a:gd name="connsiteY53" fmla="*/ 2194560 h 2211977"/>
                  <a:gd name="connsiteX0" fmla="*/ 1680754 w 6043748"/>
                  <a:gd name="connsiteY0" fmla="*/ 740229 h 2211977"/>
                  <a:gd name="connsiteX1" fmla="*/ 2116182 w 6043748"/>
                  <a:gd name="connsiteY1" fmla="*/ 478972 h 2211977"/>
                  <a:gd name="connsiteX2" fmla="*/ 2612571 w 6043748"/>
                  <a:gd name="connsiteY2" fmla="*/ 252549 h 2211977"/>
                  <a:gd name="connsiteX3" fmla="*/ 2873828 w 6043748"/>
                  <a:gd name="connsiteY3" fmla="*/ 0 h 2211977"/>
                  <a:gd name="connsiteX4" fmla="*/ 3004457 w 6043748"/>
                  <a:gd name="connsiteY4" fmla="*/ 0 h 2211977"/>
                  <a:gd name="connsiteX5" fmla="*/ 3257005 w 6043748"/>
                  <a:gd name="connsiteY5" fmla="*/ 235132 h 2211977"/>
                  <a:gd name="connsiteX6" fmla="*/ 3474720 w 6043748"/>
                  <a:gd name="connsiteY6" fmla="*/ 478972 h 2211977"/>
                  <a:gd name="connsiteX7" fmla="*/ 3709851 w 6043748"/>
                  <a:gd name="connsiteY7" fmla="*/ 618309 h 2211977"/>
                  <a:gd name="connsiteX8" fmla="*/ 3875314 w 6043748"/>
                  <a:gd name="connsiteY8" fmla="*/ 705395 h 2211977"/>
                  <a:gd name="connsiteX9" fmla="*/ 3892731 w 6043748"/>
                  <a:gd name="connsiteY9" fmla="*/ 827315 h 2211977"/>
                  <a:gd name="connsiteX10" fmla="*/ 3944982 w 6043748"/>
                  <a:gd name="connsiteY10" fmla="*/ 905692 h 2211977"/>
                  <a:gd name="connsiteX11" fmla="*/ 4084320 w 6043748"/>
                  <a:gd name="connsiteY11" fmla="*/ 966652 h 2211977"/>
                  <a:gd name="connsiteX12" fmla="*/ 4371702 w 6043748"/>
                  <a:gd name="connsiteY12" fmla="*/ 992777 h 2211977"/>
                  <a:gd name="connsiteX13" fmla="*/ 4676502 w 6043748"/>
                  <a:gd name="connsiteY13" fmla="*/ 862149 h 2211977"/>
                  <a:gd name="connsiteX14" fmla="*/ 5120640 w 6043748"/>
                  <a:gd name="connsiteY14" fmla="*/ 870857 h 2211977"/>
                  <a:gd name="connsiteX15" fmla="*/ 5347062 w 6043748"/>
                  <a:gd name="connsiteY15" fmla="*/ 896983 h 2211977"/>
                  <a:gd name="connsiteX16" fmla="*/ 5677988 w 6043748"/>
                  <a:gd name="connsiteY16" fmla="*/ 635726 h 2211977"/>
                  <a:gd name="connsiteX17" fmla="*/ 5721531 w 6043748"/>
                  <a:gd name="connsiteY17" fmla="*/ 470263 h 2211977"/>
                  <a:gd name="connsiteX18" fmla="*/ 5608320 w 6043748"/>
                  <a:gd name="connsiteY18" fmla="*/ 313509 h 2211977"/>
                  <a:gd name="connsiteX19" fmla="*/ 5556068 w 6043748"/>
                  <a:gd name="connsiteY19" fmla="*/ 191589 h 2211977"/>
                  <a:gd name="connsiteX20" fmla="*/ 5921828 w 6043748"/>
                  <a:gd name="connsiteY20" fmla="*/ 339635 h 2211977"/>
                  <a:gd name="connsiteX21" fmla="*/ 5947954 w 6043748"/>
                  <a:gd name="connsiteY21" fmla="*/ 418012 h 2211977"/>
                  <a:gd name="connsiteX22" fmla="*/ 5826034 w 6043748"/>
                  <a:gd name="connsiteY22" fmla="*/ 600892 h 2211977"/>
                  <a:gd name="connsiteX23" fmla="*/ 5991497 w 6043748"/>
                  <a:gd name="connsiteY23" fmla="*/ 792480 h 2211977"/>
                  <a:gd name="connsiteX24" fmla="*/ 6008914 w 6043748"/>
                  <a:gd name="connsiteY24" fmla="*/ 1001486 h 2211977"/>
                  <a:gd name="connsiteX25" fmla="*/ 6043748 w 6043748"/>
                  <a:gd name="connsiteY25" fmla="*/ 1219200 h 2211977"/>
                  <a:gd name="connsiteX26" fmla="*/ 5965371 w 6043748"/>
                  <a:gd name="connsiteY26" fmla="*/ 1349829 h 2211977"/>
                  <a:gd name="connsiteX27" fmla="*/ 5704114 w 6043748"/>
                  <a:gd name="connsiteY27" fmla="*/ 1297577 h 2211977"/>
                  <a:gd name="connsiteX28" fmla="*/ 5582194 w 6043748"/>
                  <a:gd name="connsiteY28" fmla="*/ 1306286 h 2211977"/>
                  <a:gd name="connsiteX29" fmla="*/ 5564777 w 6043748"/>
                  <a:gd name="connsiteY29" fmla="*/ 1393372 h 2211977"/>
                  <a:gd name="connsiteX30" fmla="*/ 5373188 w 6043748"/>
                  <a:gd name="connsiteY30" fmla="*/ 1410789 h 2211977"/>
                  <a:gd name="connsiteX31" fmla="*/ 5320937 w 6043748"/>
                  <a:gd name="connsiteY31" fmla="*/ 1114697 h 2211977"/>
                  <a:gd name="connsiteX32" fmla="*/ 5059680 w 6043748"/>
                  <a:gd name="connsiteY32" fmla="*/ 1027612 h 2211977"/>
                  <a:gd name="connsiteX33" fmla="*/ 4815840 w 6043748"/>
                  <a:gd name="connsiteY33" fmla="*/ 984069 h 2211977"/>
                  <a:gd name="connsiteX34" fmla="*/ 4476205 w 6043748"/>
                  <a:gd name="connsiteY34" fmla="*/ 1140823 h 2211977"/>
                  <a:gd name="connsiteX35" fmla="*/ 4171405 w 6043748"/>
                  <a:gd name="connsiteY35" fmla="*/ 1149532 h 2211977"/>
                  <a:gd name="connsiteX36" fmla="*/ 3884022 w 6043748"/>
                  <a:gd name="connsiteY36" fmla="*/ 1071155 h 2211977"/>
                  <a:gd name="connsiteX37" fmla="*/ 3622765 w 6043748"/>
                  <a:gd name="connsiteY37" fmla="*/ 888275 h 2211977"/>
                  <a:gd name="connsiteX38" fmla="*/ 3274422 w 6043748"/>
                  <a:gd name="connsiteY38" fmla="*/ 627017 h 2211977"/>
                  <a:gd name="connsiteX39" fmla="*/ 3030582 w 6043748"/>
                  <a:gd name="connsiteY39" fmla="*/ 461555 h 2211977"/>
                  <a:gd name="connsiteX40" fmla="*/ 2838994 w 6043748"/>
                  <a:gd name="connsiteY40" fmla="*/ 409303 h 2211977"/>
                  <a:gd name="connsiteX41" fmla="*/ 2490651 w 6043748"/>
                  <a:gd name="connsiteY41" fmla="*/ 452846 h 2211977"/>
                  <a:gd name="connsiteX42" fmla="*/ 2229394 w 6043748"/>
                  <a:gd name="connsiteY42" fmla="*/ 722812 h 2211977"/>
                  <a:gd name="connsiteX43" fmla="*/ 1776548 w 6043748"/>
                  <a:gd name="connsiteY43" fmla="*/ 905692 h 2211977"/>
                  <a:gd name="connsiteX44" fmla="*/ 1497874 w 6043748"/>
                  <a:gd name="connsiteY44" fmla="*/ 1079863 h 2211977"/>
                  <a:gd name="connsiteX45" fmla="*/ 1227908 w 6043748"/>
                  <a:gd name="connsiteY45" fmla="*/ 1306286 h 2211977"/>
                  <a:gd name="connsiteX46" fmla="*/ 1071154 w 6043748"/>
                  <a:gd name="connsiteY46" fmla="*/ 1524000 h 2211977"/>
                  <a:gd name="connsiteX47" fmla="*/ 1036320 w 6043748"/>
                  <a:gd name="connsiteY47" fmla="*/ 1706880 h 2211977"/>
                  <a:gd name="connsiteX48" fmla="*/ 801188 w 6043748"/>
                  <a:gd name="connsiteY48" fmla="*/ 1793966 h 2211977"/>
                  <a:gd name="connsiteX49" fmla="*/ 687977 w 6043748"/>
                  <a:gd name="connsiteY49" fmla="*/ 1959429 h 2211977"/>
                  <a:gd name="connsiteX50" fmla="*/ 548640 w 6043748"/>
                  <a:gd name="connsiteY50" fmla="*/ 1985555 h 2211977"/>
                  <a:gd name="connsiteX51" fmla="*/ 313508 w 6043748"/>
                  <a:gd name="connsiteY51" fmla="*/ 2133600 h 2211977"/>
                  <a:gd name="connsiteX52" fmla="*/ 0 w 6043748"/>
                  <a:gd name="connsiteY52" fmla="*/ 2211977 h 2211977"/>
                  <a:gd name="connsiteX0" fmla="*/ 1367246 w 5730240"/>
                  <a:gd name="connsiteY0" fmla="*/ 740229 h 2133600"/>
                  <a:gd name="connsiteX1" fmla="*/ 1802674 w 5730240"/>
                  <a:gd name="connsiteY1" fmla="*/ 478972 h 2133600"/>
                  <a:gd name="connsiteX2" fmla="*/ 2299063 w 5730240"/>
                  <a:gd name="connsiteY2" fmla="*/ 252549 h 2133600"/>
                  <a:gd name="connsiteX3" fmla="*/ 2560320 w 5730240"/>
                  <a:gd name="connsiteY3" fmla="*/ 0 h 2133600"/>
                  <a:gd name="connsiteX4" fmla="*/ 2690949 w 5730240"/>
                  <a:gd name="connsiteY4" fmla="*/ 0 h 2133600"/>
                  <a:gd name="connsiteX5" fmla="*/ 2943497 w 5730240"/>
                  <a:gd name="connsiteY5" fmla="*/ 235132 h 2133600"/>
                  <a:gd name="connsiteX6" fmla="*/ 3161212 w 5730240"/>
                  <a:gd name="connsiteY6" fmla="*/ 478972 h 2133600"/>
                  <a:gd name="connsiteX7" fmla="*/ 3396343 w 5730240"/>
                  <a:gd name="connsiteY7" fmla="*/ 618309 h 2133600"/>
                  <a:gd name="connsiteX8" fmla="*/ 3561806 w 5730240"/>
                  <a:gd name="connsiteY8" fmla="*/ 705395 h 2133600"/>
                  <a:gd name="connsiteX9" fmla="*/ 3579223 w 5730240"/>
                  <a:gd name="connsiteY9" fmla="*/ 827315 h 2133600"/>
                  <a:gd name="connsiteX10" fmla="*/ 3631474 w 5730240"/>
                  <a:gd name="connsiteY10" fmla="*/ 905692 h 2133600"/>
                  <a:gd name="connsiteX11" fmla="*/ 3770812 w 5730240"/>
                  <a:gd name="connsiteY11" fmla="*/ 966652 h 2133600"/>
                  <a:gd name="connsiteX12" fmla="*/ 4058194 w 5730240"/>
                  <a:gd name="connsiteY12" fmla="*/ 992777 h 2133600"/>
                  <a:gd name="connsiteX13" fmla="*/ 4362994 w 5730240"/>
                  <a:gd name="connsiteY13" fmla="*/ 862149 h 2133600"/>
                  <a:gd name="connsiteX14" fmla="*/ 4807132 w 5730240"/>
                  <a:gd name="connsiteY14" fmla="*/ 870857 h 2133600"/>
                  <a:gd name="connsiteX15" fmla="*/ 5033554 w 5730240"/>
                  <a:gd name="connsiteY15" fmla="*/ 896983 h 2133600"/>
                  <a:gd name="connsiteX16" fmla="*/ 5364480 w 5730240"/>
                  <a:gd name="connsiteY16" fmla="*/ 635726 h 2133600"/>
                  <a:gd name="connsiteX17" fmla="*/ 5408023 w 5730240"/>
                  <a:gd name="connsiteY17" fmla="*/ 470263 h 2133600"/>
                  <a:gd name="connsiteX18" fmla="*/ 5294812 w 5730240"/>
                  <a:gd name="connsiteY18" fmla="*/ 313509 h 2133600"/>
                  <a:gd name="connsiteX19" fmla="*/ 5242560 w 5730240"/>
                  <a:gd name="connsiteY19" fmla="*/ 191589 h 2133600"/>
                  <a:gd name="connsiteX20" fmla="*/ 5608320 w 5730240"/>
                  <a:gd name="connsiteY20" fmla="*/ 339635 h 2133600"/>
                  <a:gd name="connsiteX21" fmla="*/ 5634446 w 5730240"/>
                  <a:gd name="connsiteY21" fmla="*/ 418012 h 2133600"/>
                  <a:gd name="connsiteX22" fmla="*/ 5512526 w 5730240"/>
                  <a:gd name="connsiteY22" fmla="*/ 600892 h 2133600"/>
                  <a:gd name="connsiteX23" fmla="*/ 5677989 w 5730240"/>
                  <a:gd name="connsiteY23" fmla="*/ 792480 h 2133600"/>
                  <a:gd name="connsiteX24" fmla="*/ 5695406 w 5730240"/>
                  <a:gd name="connsiteY24" fmla="*/ 1001486 h 2133600"/>
                  <a:gd name="connsiteX25" fmla="*/ 5730240 w 5730240"/>
                  <a:gd name="connsiteY25" fmla="*/ 1219200 h 2133600"/>
                  <a:gd name="connsiteX26" fmla="*/ 5651863 w 5730240"/>
                  <a:gd name="connsiteY26" fmla="*/ 1349829 h 2133600"/>
                  <a:gd name="connsiteX27" fmla="*/ 5390606 w 5730240"/>
                  <a:gd name="connsiteY27" fmla="*/ 1297577 h 2133600"/>
                  <a:gd name="connsiteX28" fmla="*/ 5268686 w 5730240"/>
                  <a:gd name="connsiteY28" fmla="*/ 1306286 h 2133600"/>
                  <a:gd name="connsiteX29" fmla="*/ 5251269 w 5730240"/>
                  <a:gd name="connsiteY29" fmla="*/ 1393372 h 2133600"/>
                  <a:gd name="connsiteX30" fmla="*/ 5059680 w 5730240"/>
                  <a:gd name="connsiteY30" fmla="*/ 1410789 h 2133600"/>
                  <a:gd name="connsiteX31" fmla="*/ 5007429 w 5730240"/>
                  <a:gd name="connsiteY31" fmla="*/ 1114697 h 2133600"/>
                  <a:gd name="connsiteX32" fmla="*/ 4746172 w 5730240"/>
                  <a:gd name="connsiteY32" fmla="*/ 1027612 h 2133600"/>
                  <a:gd name="connsiteX33" fmla="*/ 4502332 w 5730240"/>
                  <a:gd name="connsiteY33" fmla="*/ 984069 h 2133600"/>
                  <a:gd name="connsiteX34" fmla="*/ 4162697 w 5730240"/>
                  <a:gd name="connsiteY34" fmla="*/ 1140823 h 2133600"/>
                  <a:gd name="connsiteX35" fmla="*/ 3857897 w 5730240"/>
                  <a:gd name="connsiteY35" fmla="*/ 1149532 h 2133600"/>
                  <a:gd name="connsiteX36" fmla="*/ 3570514 w 5730240"/>
                  <a:gd name="connsiteY36" fmla="*/ 1071155 h 2133600"/>
                  <a:gd name="connsiteX37" fmla="*/ 3309257 w 5730240"/>
                  <a:gd name="connsiteY37" fmla="*/ 888275 h 2133600"/>
                  <a:gd name="connsiteX38" fmla="*/ 2960914 w 5730240"/>
                  <a:gd name="connsiteY38" fmla="*/ 627017 h 2133600"/>
                  <a:gd name="connsiteX39" fmla="*/ 2717074 w 5730240"/>
                  <a:gd name="connsiteY39" fmla="*/ 461555 h 2133600"/>
                  <a:gd name="connsiteX40" fmla="*/ 2525486 w 5730240"/>
                  <a:gd name="connsiteY40" fmla="*/ 409303 h 2133600"/>
                  <a:gd name="connsiteX41" fmla="*/ 2177143 w 5730240"/>
                  <a:gd name="connsiteY41" fmla="*/ 452846 h 2133600"/>
                  <a:gd name="connsiteX42" fmla="*/ 1915886 w 5730240"/>
                  <a:gd name="connsiteY42" fmla="*/ 722812 h 2133600"/>
                  <a:gd name="connsiteX43" fmla="*/ 1463040 w 5730240"/>
                  <a:gd name="connsiteY43" fmla="*/ 905692 h 2133600"/>
                  <a:gd name="connsiteX44" fmla="*/ 1184366 w 5730240"/>
                  <a:gd name="connsiteY44" fmla="*/ 1079863 h 2133600"/>
                  <a:gd name="connsiteX45" fmla="*/ 914400 w 5730240"/>
                  <a:gd name="connsiteY45" fmla="*/ 1306286 h 2133600"/>
                  <a:gd name="connsiteX46" fmla="*/ 757646 w 5730240"/>
                  <a:gd name="connsiteY46" fmla="*/ 1524000 h 2133600"/>
                  <a:gd name="connsiteX47" fmla="*/ 722812 w 5730240"/>
                  <a:gd name="connsiteY47" fmla="*/ 1706880 h 2133600"/>
                  <a:gd name="connsiteX48" fmla="*/ 487680 w 5730240"/>
                  <a:gd name="connsiteY48" fmla="*/ 1793966 h 2133600"/>
                  <a:gd name="connsiteX49" fmla="*/ 374469 w 5730240"/>
                  <a:gd name="connsiteY49" fmla="*/ 1959429 h 2133600"/>
                  <a:gd name="connsiteX50" fmla="*/ 235132 w 5730240"/>
                  <a:gd name="connsiteY50" fmla="*/ 1985555 h 2133600"/>
                  <a:gd name="connsiteX51" fmla="*/ 0 w 5730240"/>
                  <a:gd name="connsiteY51" fmla="*/ 2133600 h 2133600"/>
                  <a:gd name="connsiteX0" fmla="*/ 1132114 w 5495108"/>
                  <a:gd name="connsiteY0" fmla="*/ 740229 h 1985555"/>
                  <a:gd name="connsiteX1" fmla="*/ 1567542 w 5495108"/>
                  <a:gd name="connsiteY1" fmla="*/ 478972 h 1985555"/>
                  <a:gd name="connsiteX2" fmla="*/ 2063931 w 5495108"/>
                  <a:gd name="connsiteY2" fmla="*/ 252549 h 1985555"/>
                  <a:gd name="connsiteX3" fmla="*/ 2325188 w 5495108"/>
                  <a:gd name="connsiteY3" fmla="*/ 0 h 1985555"/>
                  <a:gd name="connsiteX4" fmla="*/ 2455817 w 5495108"/>
                  <a:gd name="connsiteY4" fmla="*/ 0 h 1985555"/>
                  <a:gd name="connsiteX5" fmla="*/ 2708365 w 5495108"/>
                  <a:gd name="connsiteY5" fmla="*/ 235132 h 1985555"/>
                  <a:gd name="connsiteX6" fmla="*/ 2926080 w 5495108"/>
                  <a:gd name="connsiteY6" fmla="*/ 478972 h 1985555"/>
                  <a:gd name="connsiteX7" fmla="*/ 3161211 w 5495108"/>
                  <a:gd name="connsiteY7" fmla="*/ 618309 h 1985555"/>
                  <a:gd name="connsiteX8" fmla="*/ 3326674 w 5495108"/>
                  <a:gd name="connsiteY8" fmla="*/ 705395 h 1985555"/>
                  <a:gd name="connsiteX9" fmla="*/ 3344091 w 5495108"/>
                  <a:gd name="connsiteY9" fmla="*/ 827315 h 1985555"/>
                  <a:gd name="connsiteX10" fmla="*/ 3396342 w 5495108"/>
                  <a:gd name="connsiteY10" fmla="*/ 905692 h 1985555"/>
                  <a:gd name="connsiteX11" fmla="*/ 3535680 w 5495108"/>
                  <a:gd name="connsiteY11" fmla="*/ 966652 h 1985555"/>
                  <a:gd name="connsiteX12" fmla="*/ 3823062 w 5495108"/>
                  <a:gd name="connsiteY12" fmla="*/ 992777 h 1985555"/>
                  <a:gd name="connsiteX13" fmla="*/ 4127862 w 5495108"/>
                  <a:gd name="connsiteY13" fmla="*/ 862149 h 1985555"/>
                  <a:gd name="connsiteX14" fmla="*/ 4572000 w 5495108"/>
                  <a:gd name="connsiteY14" fmla="*/ 870857 h 1985555"/>
                  <a:gd name="connsiteX15" fmla="*/ 4798422 w 5495108"/>
                  <a:gd name="connsiteY15" fmla="*/ 896983 h 1985555"/>
                  <a:gd name="connsiteX16" fmla="*/ 5129348 w 5495108"/>
                  <a:gd name="connsiteY16" fmla="*/ 635726 h 1985555"/>
                  <a:gd name="connsiteX17" fmla="*/ 5172891 w 5495108"/>
                  <a:gd name="connsiteY17" fmla="*/ 470263 h 1985555"/>
                  <a:gd name="connsiteX18" fmla="*/ 5059680 w 5495108"/>
                  <a:gd name="connsiteY18" fmla="*/ 313509 h 1985555"/>
                  <a:gd name="connsiteX19" fmla="*/ 5007428 w 5495108"/>
                  <a:gd name="connsiteY19" fmla="*/ 191589 h 1985555"/>
                  <a:gd name="connsiteX20" fmla="*/ 5373188 w 5495108"/>
                  <a:gd name="connsiteY20" fmla="*/ 339635 h 1985555"/>
                  <a:gd name="connsiteX21" fmla="*/ 5399314 w 5495108"/>
                  <a:gd name="connsiteY21" fmla="*/ 418012 h 1985555"/>
                  <a:gd name="connsiteX22" fmla="*/ 5277394 w 5495108"/>
                  <a:gd name="connsiteY22" fmla="*/ 600892 h 1985555"/>
                  <a:gd name="connsiteX23" fmla="*/ 5442857 w 5495108"/>
                  <a:gd name="connsiteY23" fmla="*/ 792480 h 1985555"/>
                  <a:gd name="connsiteX24" fmla="*/ 5460274 w 5495108"/>
                  <a:gd name="connsiteY24" fmla="*/ 1001486 h 1985555"/>
                  <a:gd name="connsiteX25" fmla="*/ 5495108 w 5495108"/>
                  <a:gd name="connsiteY25" fmla="*/ 1219200 h 1985555"/>
                  <a:gd name="connsiteX26" fmla="*/ 5416731 w 5495108"/>
                  <a:gd name="connsiteY26" fmla="*/ 1349829 h 1985555"/>
                  <a:gd name="connsiteX27" fmla="*/ 5155474 w 5495108"/>
                  <a:gd name="connsiteY27" fmla="*/ 1297577 h 1985555"/>
                  <a:gd name="connsiteX28" fmla="*/ 5033554 w 5495108"/>
                  <a:gd name="connsiteY28" fmla="*/ 1306286 h 1985555"/>
                  <a:gd name="connsiteX29" fmla="*/ 5016137 w 5495108"/>
                  <a:gd name="connsiteY29" fmla="*/ 1393372 h 1985555"/>
                  <a:gd name="connsiteX30" fmla="*/ 4824548 w 5495108"/>
                  <a:gd name="connsiteY30" fmla="*/ 1410789 h 1985555"/>
                  <a:gd name="connsiteX31" fmla="*/ 4772297 w 5495108"/>
                  <a:gd name="connsiteY31" fmla="*/ 1114697 h 1985555"/>
                  <a:gd name="connsiteX32" fmla="*/ 4511040 w 5495108"/>
                  <a:gd name="connsiteY32" fmla="*/ 1027612 h 1985555"/>
                  <a:gd name="connsiteX33" fmla="*/ 4267200 w 5495108"/>
                  <a:gd name="connsiteY33" fmla="*/ 984069 h 1985555"/>
                  <a:gd name="connsiteX34" fmla="*/ 3927565 w 5495108"/>
                  <a:gd name="connsiteY34" fmla="*/ 1140823 h 1985555"/>
                  <a:gd name="connsiteX35" fmla="*/ 3622765 w 5495108"/>
                  <a:gd name="connsiteY35" fmla="*/ 1149532 h 1985555"/>
                  <a:gd name="connsiteX36" fmla="*/ 3335382 w 5495108"/>
                  <a:gd name="connsiteY36" fmla="*/ 1071155 h 1985555"/>
                  <a:gd name="connsiteX37" fmla="*/ 3074125 w 5495108"/>
                  <a:gd name="connsiteY37" fmla="*/ 888275 h 1985555"/>
                  <a:gd name="connsiteX38" fmla="*/ 2725782 w 5495108"/>
                  <a:gd name="connsiteY38" fmla="*/ 627017 h 1985555"/>
                  <a:gd name="connsiteX39" fmla="*/ 2481942 w 5495108"/>
                  <a:gd name="connsiteY39" fmla="*/ 461555 h 1985555"/>
                  <a:gd name="connsiteX40" fmla="*/ 2290354 w 5495108"/>
                  <a:gd name="connsiteY40" fmla="*/ 409303 h 1985555"/>
                  <a:gd name="connsiteX41" fmla="*/ 1942011 w 5495108"/>
                  <a:gd name="connsiteY41" fmla="*/ 452846 h 1985555"/>
                  <a:gd name="connsiteX42" fmla="*/ 1680754 w 5495108"/>
                  <a:gd name="connsiteY42" fmla="*/ 722812 h 1985555"/>
                  <a:gd name="connsiteX43" fmla="*/ 1227908 w 5495108"/>
                  <a:gd name="connsiteY43" fmla="*/ 905692 h 1985555"/>
                  <a:gd name="connsiteX44" fmla="*/ 949234 w 5495108"/>
                  <a:gd name="connsiteY44" fmla="*/ 1079863 h 1985555"/>
                  <a:gd name="connsiteX45" fmla="*/ 679268 w 5495108"/>
                  <a:gd name="connsiteY45" fmla="*/ 1306286 h 1985555"/>
                  <a:gd name="connsiteX46" fmla="*/ 522514 w 5495108"/>
                  <a:gd name="connsiteY46" fmla="*/ 1524000 h 1985555"/>
                  <a:gd name="connsiteX47" fmla="*/ 487680 w 5495108"/>
                  <a:gd name="connsiteY47" fmla="*/ 1706880 h 1985555"/>
                  <a:gd name="connsiteX48" fmla="*/ 252548 w 5495108"/>
                  <a:gd name="connsiteY48" fmla="*/ 1793966 h 1985555"/>
                  <a:gd name="connsiteX49" fmla="*/ 139337 w 5495108"/>
                  <a:gd name="connsiteY49" fmla="*/ 1959429 h 1985555"/>
                  <a:gd name="connsiteX50" fmla="*/ 0 w 5495108"/>
                  <a:gd name="connsiteY50" fmla="*/ 1985555 h 1985555"/>
                  <a:gd name="connsiteX0" fmla="*/ 992777 w 5355771"/>
                  <a:gd name="connsiteY0" fmla="*/ 740229 h 1959429"/>
                  <a:gd name="connsiteX1" fmla="*/ 1428205 w 5355771"/>
                  <a:gd name="connsiteY1" fmla="*/ 478972 h 1959429"/>
                  <a:gd name="connsiteX2" fmla="*/ 1924594 w 5355771"/>
                  <a:gd name="connsiteY2" fmla="*/ 252549 h 1959429"/>
                  <a:gd name="connsiteX3" fmla="*/ 2185851 w 5355771"/>
                  <a:gd name="connsiteY3" fmla="*/ 0 h 1959429"/>
                  <a:gd name="connsiteX4" fmla="*/ 2316480 w 5355771"/>
                  <a:gd name="connsiteY4" fmla="*/ 0 h 1959429"/>
                  <a:gd name="connsiteX5" fmla="*/ 2569028 w 5355771"/>
                  <a:gd name="connsiteY5" fmla="*/ 235132 h 1959429"/>
                  <a:gd name="connsiteX6" fmla="*/ 2786743 w 5355771"/>
                  <a:gd name="connsiteY6" fmla="*/ 478972 h 1959429"/>
                  <a:gd name="connsiteX7" fmla="*/ 3021874 w 5355771"/>
                  <a:gd name="connsiteY7" fmla="*/ 618309 h 1959429"/>
                  <a:gd name="connsiteX8" fmla="*/ 3187337 w 5355771"/>
                  <a:gd name="connsiteY8" fmla="*/ 705395 h 1959429"/>
                  <a:gd name="connsiteX9" fmla="*/ 3204754 w 5355771"/>
                  <a:gd name="connsiteY9" fmla="*/ 827315 h 1959429"/>
                  <a:gd name="connsiteX10" fmla="*/ 3257005 w 5355771"/>
                  <a:gd name="connsiteY10" fmla="*/ 905692 h 1959429"/>
                  <a:gd name="connsiteX11" fmla="*/ 3396343 w 5355771"/>
                  <a:gd name="connsiteY11" fmla="*/ 966652 h 1959429"/>
                  <a:gd name="connsiteX12" fmla="*/ 3683725 w 5355771"/>
                  <a:gd name="connsiteY12" fmla="*/ 992777 h 1959429"/>
                  <a:gd name="connsiteX13" fmla="*/ 3988525 w 5355771"/>
                  <a:gd name="connsiteY13" fmla="*/ 862149 h 1959429"/>
                  <a:gd name="connsiteX14" fmla="*/ 4432663 w 5355771"/>
                  <a:gd name="connsiteY14" fmla="*/ 870857 h 1959429"/>
                  <a:gd name="connsiteX15" fmla="*/ 4659085 w 5355771"/>
                  <a:gd name="connsiteY15" fmla="*/ 896983 h 1959429"/>
                  <a:gd name="connsiteX16" fmla="*/ 4990011 w 5355771"/>
                  <a:gd name="connsiteY16" fmla="*/ 635726 h 1959429"/>
                  <a:gd name="connsiteX17" fmla="*/ 5033554 w 5355771"/>
                  <a:gd name="connsiteY17" fmla="*/ 470263 h 1959429"/>
                  <a:gd name="connsiteX18" fmla="*/ 4920343 w 5355771"/>
                  <a:gd name="connsiteY18" fmla="*/ 313509 h 1959429"/>
                  <a:gd name="connsiteX19" fmla="*/ 4868091 w 5355771"/>
                  <a:gd name="connsiteY19" fmla="*/ 191589 h 1959429"/>
                  <a:gd name="connsiteX20" fmla="*/ 5233851 w 5355771"/>
                  <a:gd name="connsiteY20" fmla="*/ 339635 h 1959429"/>
                  <a:gd name="connsiteX21" fmla="*/ 5259977 w 5355771"/>
                  <a:gd name="connsiteY21" fmla="*/ 418012 h 1959429"/>
                  <a:gd name="connsiteX22" fmla="*/ 5138057 w 5355771"/>
                  <a:gd name="connsiteY22" fmla="*/ 600892 h 1959429"/>
                  <a:gd name="connsiteX23" fmla="*/ 5303520 w 5355771"/>
                  <a:gd name="connsiteY23" fmla="*/ 792480 h 1959429"/>
                  <a:gd name="connsiteX24" fmla="*/ 5320937 w 5355771"/>
                  <a:gd name="connsiteY24" fmla="*/ 1001486 h 1959429"/>
                  <a:gd name="connsiteX25" fmla="*/ 5355771 w 5355771"/>
                  <a:gd name="connsiteY25" fmla="*/ 1219200 h 1959429"/>
                  <a:gd name="connsiteX26" fmla="*/ 5277394 w 5355771"/>
                  <a:gd name="connsiteY26" fmla="*/ 1349829 h 1959429"/>
                  <a:gd name="connsiteX27" fmla="*/ 5016137 w 5355771"/>
                  <a:gd name="connsiteY27" fmla="*/ 1297577 h 1959429"/>
                  <a:gd name="connsiteX28" fmla="*/ 4894217 w 5355771"/>
                  <a:gd name="connsiteY28" fmla="*/ 1306286 h 1959429"/>
                  <a:gd name="connsiteX29" fmla="*/ 4876800 w 5355771"/>
                  <a:gd name="connsiteY29" fmla="*/ 1393372 h 1959429"/>
                  <a:gd name="connsiteX30" fmla="*/ 4685211 w 5355771"/>
                  <a:gd name="connsiteY30" fmla="*/ 1410789 h 1959429"/>
                  <a:gd name="connsiteX31" fmla="*/ 4632960 w 5355771"/>
                  <a:gd name="connsiteY31" fmla="*/ 1114697 h 1959429"/>
                  <a:gd name="connsiteX32" fmla="*/ 4371703 w 5355771"/>
                  <a:gd name="connsiteY32" fmla="*/ 1027612 h 1959429"/>
                  <a:gd name="connsiteX33" fmla="*/ 4127863 w 5355771"/>
                  <a:gd name="connsiteY33" fmla="*/ 984069 h 1959429"/>
                  <a:gd name="connsiteX34" fmla="*/ 3788228 w 5355771"/>
                  <a:gd name="connsiteY34" fmla="*/ 1140823 h 1959429"/>
                  <a:gd name="connsiteX35" fmla="*/ 3483428 w 5355771"/>
                  <a:gd name="connsiteY35" fmla="*/ 1149532 h 1959429"/>
                  <a:gd name="connsiteX36" fmla="*/ 3196045 w 5355771"/>
                  <a:gd name="connsiteY36" fmla="*/ 1071155 h 1959429"/>
                  <a:gd name="connsiteX37" fmla="*/ 2934788 w 5355771"/>
                  <a:gd name="connsiteY37" fmla="*/ 888275 h 1959429"/>
                  <a:gd name="connsiteX38" fmla="*/ 2586445 w 5355771"/>
                  <a:gd name="connsiteY38" fmla="*/ 627017 h 1959429"/>
                  <a:gd name="connsiteX39" fmla="*/ 2342605 w 5355771"/>
                  <a:gd name="connsiteY39" fmla="*/ 461555 h 1959429"/>
                  <a:gd name="connsiteX40" fmla="*/ 2151017 w 5355771"/>
                  <a:gd name="connsiteY40" fmla="*/ 409303 h 1959429"/>
                  <a:gd name="connsiteX41" fmla="*/ 1802674 w 5355771"/>
                  <a:gd name="connsiteY41" fmla="*/ 452846 h 1959429"/>
                  <a:gd name="connsiteX42" fmla="*/ 1541417 w 5355771"/>
                  <a:gd name="connsiteY42" fmla="*/ 722812 h 1959429"/>
                  <a:gd name="connsiteX43" fmla="*/ 1088571 w 5355771"/>
                  <a:gd name="connsiteY43" fmla="*/ 905692 h 1959429"/>
                  <a:gd name="connsiteX44" fmla="*/ 809897 w 5355771"/>
                  <a:gd name="connsiteY44" fmla="*/ 1079863 h 1959429"/>
                  <a:gd name="connsiteX45" fmla="*/ 539931 w 5355771"/>
                  <a:gd name="connsiteY45" fmla="*/ 1306286 h 1959429"/>
                  <a:gd name="connsiteX46" fmla="*/ 383177 w 5355771"/>
                  <a:gd name="connsiteY46" fmla="*/ 1524000 h 1959429"/>
                  <a:gd name="connsiteX47" fmla="*/ 348343 w 5355771"/>
                  <a:gd name="connsiteY47" fmla="*/ 1706880 h 1959429"/>
                  <a:gd name="connsiteX48" fmla="*/ 113211 w 5355771"/>
                  <a:gd name="connsiteY48" fmla="*/ 1793966 h 1959429"/>
                  <a:gd name="connsiteX49" fmla="*/ 0 w 5355771"/>
                  <a:gd name="connsiteY49" fmla="*/ 1959429 h 1959429"/>
                  <a:gd name="connsiteX0" fmla="*/ 879566 w 5242560"/>
                  <a:gd name="connsiteY0" fmla="*/ 740229 h 1793966"/>
                  <a:gd name="connsiteX1" fmla="*/ 1314994 w 5242560"/>
                  <a:gd name="connsiteY1" fmla="*/ 478972 h 1793966"/>
                  <a:gd name="connsiteX2" fmla="*/ 1811383 w 5242560"/>
                  <a:gd name="connsiteY2" fmla="*/ 252549 h 1793966"/>
                  <a:gd name="connsiteX3" fmla="*/ 2072640 w 5242560"/>
                  <a:gd name="connsiteY3" fmla="*/ 0 h 1793966"/>
                  <a:gd name="connsiteX4" fmla="*/ 2203269 w 5242560"/>
                  <a:gd name="connsiteY4" fmla="*/ 0 h 1793966"/>
                  <a:gd name="connsiteX5" fmla="*/ 2455817 w 5242560"/>
                  <a:gd name="connsiteY5" fmla="*/ 235132 h 1793966"/>
                  <a:gd name="connsiteX6" fmla="*/ 2673532 w 5242560"/>
                  <a:gd name="connsiteY6" fmla="*/ 478972 h 1793966"/>
                  <a:gd name="connsiteX7" fmla="*/ 2908663 w 5242560"/>
                  <a:gd name="connsiteY7" fmla="*/ 618309 h 1793966"/>
                  <a:gd name="connsiteX8" fmla="*/ 3074126 w 5242560"/>
                  <a:gd name="connsiteY8" fmla="*/ 705395 h 1793966"/>
                  <a:gd name="connsiteX9" fmla="*/ 3091543 w 5242560"/>
                  <a:gd name="connsiteY9" fmla="*/ 827315 h 1793966"/>
                  <a:gd name="connsiteX10" fmla="*/ 3143794 w 5242560"/>
                  <a:gd name="connsiteY10" fmla="*/ 905692 h 1793966"/>
                  <a:gd name="connsiteX11" fmla="*/ 3283132 w 5242560"/>
                  <a:gd name="connsiteY11" fmla="*/ 966652 h 1793966"/>
                  <a:gd name="connsiteX12" fmla="*/ 3570514 w 5242560"/>
                  <a:gd name="connsiteY12" fmla="*/ 992777 h 1793966"/>
                  <a:gd name="connsiteX13" fmla="*/ 3875314 w 5242560"/>
                  <a:gd name="connsiteY13" fmla="*/ 862149 h 1793966"/>
                  <a:gd name="connsiteX14" fmla="*/ 4319452 w 5242560"/>
                  <a:gd name="connsiteY14" fmla="*/ 870857 h 1793966"/>
                  <a:gd name="connsiteX15" fmla="*/ 4545874 w 5242560"/>
                  <a:gd name="connsiteY15" fmla="*/ 896983 h 1793966"/>
                  <a:gd name="connsiteX16" fmla="*/ 4876800 w 5242560"/>
                  <a:gd name="connsiteY16" fmla="*/ 635726 h 1793966"/>
                  <a:gd name="connsiteX17" fmla="*/ 4920343 w 5242560"/>
                  <a:gd name="connsiteY17" fmla="*/ 470263 h 1793966"/>
                  <a:gd name="connsiteX18" fmla="*/ 4807132 w 5242560"/>
                  <a:gd name="connsiteY18" fmla="*/ 313509 h 1793966"/>
                  <a:gd name="connsiteX19" fmla="*/ 4754880 w 5242560"/>
                  <a:gd name="connsiteY19" fmla="*/ 191589 h 1793966"/>
                  <a:gd name="connsiteX20" fmla="*/ 5120640 w 5242560"/>
                  <a:gd name="connsiteY20" fmla="*/ 339635 h 1793966"/>
                  <a:gd name="connsiteX21" fmla="*/ 5146766 w 5242560"/>
                  <a:gd name="connsiteY21" fmla="*/ 418012 h 1793966"/>
                  <a:gd name="connsiteX22" fmla="*/ 5024846 w 5242560"/>
                  <a:gd name="connsiteY22" fmla="*/ 600892 h 1793966"/>
                  <a:gd name="connsiteX23" fmla="*/ 5190309 w 5242560"/>
                  <a:gd name="connsiteY23" fmla="*/ 792480 h 1793966"/>
                  <a:gd name="connsiteX24" fmla="*/ 5207726 w 5242560"/>
                  <a:gd name="connsiteY24" fmla="*/ 1001486 h 1793966"/>
                  <a:gd name="connsiteX25" fmla="*/ 5242560 w 5242560"/>
                  <a:gd name="connsiteY25" fmla="*/ 1219200 h 1793966"/>
                  <a:gd name="connsiteX26" fmla="*/ 5164183 w 5242560"/>
                  <a:gd name="connsiteY26" fmla="*/ 1349829 h 1793966"/>
                  <a:gd name="connsiteX27" fmla="*/ 4902926 w 5242560"/>
                  <a:gd name="connsiteY27" fmla="*/ 1297577 h 1793966"/>
                  <a:gd name="connsiteX28" fmla="*/ 4781006 w 5242560"/>
                  <a:gd name="connsiteY28" fmla="*/ 1306286 h 1793966"/>
                  <a:gd name="connsiteX29" fmla="*/ 4763589 w 5242560"/>
                  <a:gd name="connsiteY29" fmla="*/ 1393372 h 1793966"/>
                  <a:gd name="connsiteX30" fmla="*/ 4572000 w 5242560"/>
                  <a:gd name="connsiteY30" fmla="*/ 1410789 h 1793966"/>
                  <a:gd name="connsiteX31" fmla="*/ 4519749 w 5242560"/>
                  <a:gd name="connsiteY31" fmla="*/ 1114697 h 1793966"/>
                  <a:gd name="connsiteX32" fmla="*/ 4258492 w 5242560"/>
                  <a:gd name="connsiteY32" fmla="*/ 1027612 h 1793966"/>
                  <a:gd name="connsiteX33" fmla="*/ 4014652 w 5242560"/>
                  <a:gd name="connsiteY33" fmla="*/ 984069 h 1793966"/>
                  <a:gd name="connsiteX34" fmla="*/ 3675017 w 5242560"/>
                  <a:gd name="connsiteY34" fmla="*/ 1140823 h 1793966"/>
                  <a:gd name="connsiteX35" fmla="*/ 3370217 w 5242560"/>
                  <a:gd name="connsiteY35" fmla="*/ 1149532 h 1793966"/>
                  <a:gd name="connsiteX36" fmla="*/ 3082834 w 5242560"/>
                  <a:gd name="connsiteY36" fmla="*/ 1071155 h 1793966"/>
                  <a:gd name="connsiteX37" fmla="*/ 2821577 w 5242560"/>
                  <a:gd name="connsiteY37" fmla="*/ 888275 h 1793966"/>
                  <a:gd name="connsiteX38" fmla="*/ 2473234 w 5242560"/>
                  <a:gd name="connsiteY38" fmla="*/ 627017 h 1793966"/>
                  <a:gd name="connsiteX39" fmla="*/ 2229394 w 5242560"/>
                  <a:gd name="connsiteY39" fmla="*/ 461555 h 1793966"/>
                  <a:gd name="connsiteX40" fmla="*/ 2037806 w 5242560"/>
                  <a:gd name="connsiteY40" fmla="*/ 409303 h 1793966"/>
                  <a:gd name="connsiteX41" fmla="*/ 1689463 w 5242560"/>
                  <a:gd name="connsiteY41" fmla="*/ 452846 h 1793966"/>
                  <a:gd name="connsiteX42" fmla="*/ 1428206 w 5242560"/>
                  <a:gd name="connsiteY42" fmla="*/ 722812 h 1793966"/>
                  <a:gd name="connsiteX43" fmla="*/ 975360 w 5242560"/>
                  <a:gd name="connsiteY43" fmla="*/ 905692 h 1793966"/>
                  <a:gd name="connsiteX44" fmla="*/ 696686 w 5242560"/>
                  <a:gd name="connsiteY44" fmla="*/ 1079863 h 1793966"/>
                  <a:gd name="connsiteX45" fmla="*/ 426720 w 5242560"/>
                  <a:gd name="connsiteY45" fmla="*/ 1306286 h 1793966"/>
                  <a:gd name="connsiteX46" fmla="*/ 269966 w 5242560"/>
                  <a:gd name="connsiteY46" fmla="*/ 1524000 h 1793966"/>
                  <a:gd name="connsiteX47" fmla="*/ 235132 w 5242560"/>
                  <a:gd name="connsiteY47" fmla="*/ 1706880 h 1793966"/>
                  <a:gd name="connsiteX48" fmla="*/ 0 w 5242560"/>
                  <a:gd name="connsiteY48" fmla="*/ 1793966 h 1793966"/>
                  <a:gd name="connsiteX0" fmla="*/ 644434 w 5007428"/>
                  <a:gd name="connsiteY0" fmla="*/ 740229 h 1706880"/>
                  <a:gd name="connsiteX1" fmla="*/ 1079862 w 5007428"/>
                  <a:gd name="connsiteY1" fmla="*/ 478972 h 1706880"/>
                  <a:gd name="connsiteX2" fmla="*/ 1576251 w 5007428"/>
                  <a:gd name="connsiteY2" fmla="*/ 252549 h 1706880"/>
                  <a:gd name="connsiteX3" fmla="*/ 1837508 w 5007428"/>
                  <a:gd name="connsiteY3" fmla="*/ 0 h 1706880"/>
                  <a:gd name="connsiteX4" fmla="*/ 1968137 w 5007428"/>
                  <a:gd name="connsiteY4" fmla="*/ 0 h 1706880"/>
                  <a:gd name="connsiteX5" fmla="*/ 2220685 w 5007428"/>
                  <a:gd name="connsiteY5" fmla="*/ 235132 h 1706880"/>
                  <a:gd name="connsiteX6" fmla="*/ 2438400 w 5007428"/>
                  <a:gd name="connsiteY6" fmla="*/ 478972 h 1706880"/>
                  <a:gd name="connsiteX7" fmla="*/ 2673531 w 5007428"/>
                  <a:gd name="connsiteY7" fmla="*/ 618309 h 1706880"/>
                  <a:gd name="connsiteX8" fmla="*/ 2838994 w 5007428"/>
                  <a:gd name="connsiteY8" fmla="*/ 705395 h 1706880"/>
                  <a:gd name="connsiteX9" fmla="*/ 2856411 w 5007428"/>
                  <a:gd name="connsiteY9" fmla="*/ 827315 h 1706880"/>
                  <a:gd name="connsiteX10" fmla="*/ 2908662 w 5007428"/>
                  <a:gd name="connsiteY10" fmla="*/ 905692 h 1706880"/>
                  <a:gd name="connsiteX11" fmla="*/ 3048000 w 5007428"/>
                  <a:gd name="connsiteY11" fmla="*/ 966652 h 1706880"/>
                  <a:gd name="connsiteX12" fmla="*/ 3335382 w 5007428"/>
                  <a:gd name="connsiteY12" fmla="*/ 992777 h 1706880"/>
                  <a:gd name="connsiteX13" fmla="*/ 3640182 w 5007428"/>
                  <a:gd name="connsiteY13" fmla="*/ 862149 h 1706880"/>
                  <a:gd name="connsiteX14" fmla="*/ 4084320 w 5007428"/>
                  <a:gd name="connsiteY14" fmla="*/ 870857 h 1706880"/>
                  <a:gd name="connsiteX15" fmla="*/ 4310742 w 5007428"/>
                  <a:gd name="connsiteY15" fmla="*/ 896983 h 1706880"/>
                  <a:gd name="connsiteX16" fmla="*/ 4641668 w 5007428"/>
                  <a:gd name="connsiteY16" fmla="*/ 635726 h 1706880"/>
                  <a:gd name="connsiteX17" fmla="*/ 4685211 w 5007428"/>
                  <a:gd name="connsiteY17" fmla="*/ 470263 h 1706880"/>
                  <a:gd name="connsiteX18" fmla="*/ 4572000 w 5007428"/>
                  <a:gd name="connsiteY18" fmla="*/ 313509 h 1706880"/>
                  <a:gd name="connsiteX19" fmla="*/ 4519748 w 5007428"/>
                  <a:gd name="connsiteY19" fmla="*/ 191589 h 1706880"/>
                  <a:gd name="connsiteX20" fmla="*/ 4885508 w 5007428"/>
                  <a:gd name="connsiteY20" fmla="*/ 339635 h 1706880"/>
                  <a:gd name="connsiteX21" fmla="*/ 4911634 w 5007428"/>
                  <a:gd name="connsiteY21" fmla="*/ 418012 h 1706880"/>
                  <a:gd name="connsiteX22" fmla="*/ 4789714 w 5007428"/>
                  <a:gd name="connsiteY22" fmla="*/ 600892 h 1706880"/>
                  <a:gd name="connsiteX23" fmla="*/ 4955177 w 5007428"/>
                  <a:gd name="connsiteY23" fmla="*/ 792480 h 1706880"/>
                  <a:gd name="connsiteX24" fmla="*/ 4972594 w 5007428"/>
                  <a:gd name="connsiteY24" fmla="*/ 1001486 h 1706880"/>
                  <a:gd name="connsiteX25" fmla="*/ 5007428 w 5007428"/>
                  <a:gd name="connsiteY25" fmla="*/ 1219200 h 1706880"/>
                  <a:gd name="connsiteX26" fmla="*/ 4929051 w 5007428"/>
                  <a:gd name="connsiteY26" fmla="*/ 1349829 h 1706880"/>
                  <a:gd name="connsiteX27" fmla="*/ 4667794 w 5007428"/>
                  <a:gd name="connsiteY27" fmla="*/ 1297577 h 1706880"/>
                  <a:gd name="connsiteX28" fmla="*/ 4545874 w 5007428"/>
                  <a:gd name="connsiteY28" fmla="*/ 1306286 h 1706880"/>
                  <a:gd name="connsiteX29" fmla="*/ 4528457 w 5007428"/>
                  <a:gd name="connsiteY29" fmla="*/ 1393372 h 1706880"/>
                  <a:gd name="connsiteX30" fmla="*/ 4336868 w 5007428"/>
                  <a:gd name="connsiteY30" fmla="*/ 1410789 h 1706880"/>
                  <a:gd name="connsiteX31" fmla="*/ 4284617 w 5007428"/>
                  <a:gd name="connsiteY31" fmla="*/ 1114697 h 1706880"/>
                  <a:gd name="connsiteX32" fmla="*/ 4023360 w 5007428"/>
                  <a:gd name="connsiteY32" fmla="*/ 1027612 h 1706880"/>
                  <a:gd name="connsiteX33" fmla="*/ 3779520 w 5007428"/>
                  <a:gd name="connsiteY33" fmla="*/ 984069 h 1706880"/>
                  <a:gd name="connsiteX34" fmla="*/ 3439885 w 5007428"/>
                  <a:gd name="connsiteY34" fmla="*/ 1140823 h 1706880"/>
                  <a:gd name="connsiteX35" fmla="*/ 3135085 w 5007428"/>
                  <a:gd name="connsiteY35" fmla="*/ 1149532 h 1706880"/>
                  <a:gd name="connsiteX36" fmla="*/ 2847702 w 5007428"/>
                  <a:gd name="connsiteY36" fmla="*/ 1071155 h 1706880"/>
                  <a:gd name="connsiteX37" fmla="*/ 2586445 w 5007428"/>
                  <a:gd name="connsiteY37" fmla="*/ 888275 h 1706880"/>
                  <a:gd name="connsiteX38" fmla="*/ 2238102 w 5007428"/>
                  <a:gd name="connsiteY38" fmla="*/ 627017 h 1706880"/>
                  <a:gd name="connsiteX39" fmla="*/ 1994262 w 5007428"/>
                  <a:gd name="connsiteY39" fmla="*/ 461555 h 1706880"/>
                  <a:gd name="connsiteX40" fmla="*/ 1802674 w 5007428"/>
                  <a:gd name="connsiteY40" fmla="*/ 409303 h 1706880"/>
                  <a:gd name="connsiteX41" fmla="*/ 1454331 w 5007428"/>
                  <a:gd name="connsiteY41" fmla="*/ 452846 h 1706880"/>
                  <a:gd name="connsiteX42" fmla="*/ 1193074 w 5007428"/>
                  <a:gd name="connsiteY42" fmla="*/ 722812 h 1706880"/>
                  <a:gd name="connsiteX43" fmla="*/ 740228 w 5007428"/>
                  <a:gd name="connsiteY43" fmla="*/ 905692 h 1706880"/>
                  <a:gd name="connsiteX44" fmla="*/ 461554 w 5007428"/>
                  <a:gd name="connsiteY44" fmla="*/ 1079863 h 1706880"/>
                  <a:gd name="connsiteX45" fmla="*/ 191588 w 5007428"/>
                  <a:gd name="connsiteY45" fmla="*/ 1306286 h 1706880"/>
                  <a:gd name="connsiteX46" fmla="*/ 34834 w 5007428"/>
                  <a:gd name="connsiteY46" fmla="*/ 1524000 h 1706880"/>
                  <a:gd name="connsiteX47" fmla="*/ 0 w 5007428"/>
                  <a:gd name="connsiteY47" fmla="*/ 1706880 h 1706880"/>
                  <a:gd name="connsiteX0" fmla="*/ 609600 w 4972594"/>
                  <a:gd name="connsiteY0" fmla="*/ 740229 h 1524000"/>
                  <a:gd name="connsiteX1" fmla="*/ 1045028 w 4972594"/>
                  <a:gd name="connsiteY1" fmla="*/ 478972 h 1524000"/>
                  <a:gd name="connsiteX2" fmla="*/ 1541417 w 4972594"/>
                  <a:gd name="connsiteY2" fmla="*/ 252549 h 1524000"/>
                  <a:gd name="connsiteX3" fmla="*/ 1802674 w 4972594"/>
                  <a:gd name="connsiteY3" fmla="*/ 0 h 1524000"/>
                  <a:gd name="connsiteX4" fmla="*/ 1933303 w 4972594"/>
                  <a:gd name="connsiteY4" fmla="*/ 0 h 1524000"/>
                  <a:gd name="connsiteX5" fmla="*/ 2185851 w 4972594"/>
                  <a:gd name="connsiteY5" fmla="*/ 235132 h 1524000"/>
                  <a:gd name="connsiteX6" fmla="*/ 2403566 w 4972594"/>
                  <a:gd name="connsiteY6" fmla="*/ 478972 h 1524000"/>
                  <a:gd name="connsiteX7" fmla="*/ 2638697 w 4972594"/>
                  <a:gd name="connsiteY7" fmla="*/ 618309 h 1524000"/>
                  <a:gd name="connsiteX8" fmla="*/ 2804160 w 4972594"/>
                  <a:gd name="connsiteY8" fmla="*/ 705395 h 1524000"/>
                  <a:gd name="connsiteX9" fmla="*/ 2821577 w 4972594"/>
                  <a:gd name="connsiteY9" fmla="*/ 827315 h 1524000"/>
                  <a:gd name="connsiteX10" fmla="*/ 2873828 w 4972594"/>
                  <a:gd name="connsiteY10" fmla="*/ 905692 h 1524000"/>
                  <a:gd name="connsiteX11" fmla="*/ 3013166 w 4972594"/>
                  <a:gd name="connsiteY11" fmla="*/ 966652 h 1524000"/>
                  <a:gd name="connsiteX12" fmla="*/ 3300548 w 4972594"/>
                  <a:gd name="connsiteY12" fmla="*/ 992777 h 1524000"/>
                  <a:gd name="connsiteX13" fmla="*/ 3605348 w 4972594"/>
                  <a:gd name="connsiteY13" fmla="*/ 862149 h 1524000"/>
                  <a:gd name="connsiteX14" fmla="*/ 4049486 w 4972594"/>
                  <a:gd name="connsiteY14" fmla="*/ 870857 h 1524000"/>
                  <a:gd name="connsiteX15" fmla="*/ 4275908 w 4972594"/>
                  <a:gd name="connsiteY15" fmla="*/ 896983 h 1524000"/>
                  <a:gd name="connsiteX16" fmla="*/ 4606834 w 4972594"/>
                  <a:gd name="connsiteY16" fmla="*/ 635726 h 1524000"/>
                  <a:gd name="connsiteX17" fmla="*/ 4650377 w 4972594"/>
                  <a:gd name="connsiteY17" fmla="*/ 470263 h 1524000"/>
                  <a:gd name="connsiteX18" fmla="*/ 4537166 w 4972594"/>
                  <a:gd name="connsiteY18" fmla="*/ 313509 h 1524000"/>
                  <a:gd name="connsiteX19" fmla="*/ 4484914 w 4972594"/>
                  <a:gd name="connsiteY19" fmla="*/ 191589 h 1524000"/>
                  <a:gd name="connsiteX20" fmla="*/ 4850674 w 4972594"/>
                  <a:gd name="connsiteY20" fmla="*/ 339635 h 1524000"/>
                  <a:gd name="connsiteX21" fmla="*/ 4876800 w 4972594"/>
                  <a:gd name="connsiteY21" fmla="*/ 418012 h 1524000"/>
                  <a:gd name="connsiteX22" fmla="*/ 4754880 w 4972594"/>
                  <a:gd name="connsiteY22" fmla="*/ 600892 h 1524000"/>
                  <a:gd name="connsiteX23" fmla="*/ 4920343 w 4972594"/>
                  <a:gd name="connsiteY23" fmla="*/ 792480 h 1524000"/>
                  <a:gd name="connsiteX24" fmla="*/ 4937760 w 4972594"/>
                  <a:gd name="connsiteY24" fmla="*/ 1001486 h 1524000"/>
                  <a:gd name="connsiteX25" fmla="*/ 4972594 w 4972594"/>
                  <a:gd name="connsiteY25" fmla="*/ 1219200 h 1524000"/>
                  <a:gd name="connsiteX26" fmla="*/ 4894217 w 4972594"/>
                  <a:gd name="connsiteY26" fmla="*/ 1349829 h 1524000"/>
                  <a:gd name="connsiteX27" fmla="*/ 4632960 w 4972594"/>
                  <a:gd name="connsiteY27" fmla="*/ 1297577 h 1524000"/>
                  <a:gd name="connsiteX28" fmla="*/ 4511040 w 4972594"/>
                  <a:gd name="connsiteY28" fmla="*/ 1306286 h 1524000"/>
                  <a:gd name="connsiteX29" fmla="*/ 4493623 w 4972594"/>
                  <a:gd name="connsiteY29" fmla="*/ 1393372 h 1524000"/>
                  <a:gd name="connsiteX30" fmla="*/ 4302034 w 4972594"/>
                  <a:gd name="connsiteY30" fmla="*/ 1410789 h 1524000"/>
                  <a:gd name="connsiteX31" fmla="*/ 4249783 w 4972594"/>
                  <a:gd name="connsiteY31" fmla="*/ 1114697 h 1524000"/>
                  <a:gd name="connsiteX32" fmla="*/ 3988526 w 4972594"/>
                  <a:gd name="connsiteY32" fmla="*/ 1027612 h 1524000"/>
                  <a:gd name="connsiteX33" fmla="*/ 3744686 w 4972594"/>
                  <a:gd name="connsiteY33" fmla="*/ 984069 h 1524000"/>
                  <a:gd name="connsiteX34" fmla="*/ 3405051 w 4972594"/>
                  <a:gd name="connsiteY34" fmla="*/ 1140823 h 1524000"/>
                  <a:gd name="connsiteX35" fmla="*/ 3100251 w 4972594"/>
                  <a:gd name="connsiteY35" fmla="*/ 1149532 h 1524000"/>
                  <a:gd name="connsiteX36" fmla="*/ 2812868 w 4972594"/>
                  <a:gd name="connsiteY36" fmla="*/ 1071155 h 1524000"/>
                  <a:gd name="connsiteX37" fmla="*/ 2551611 w 4972594"/>
                  <a:gd name="connsiteY37" fmla="*/ 888275 h 1524000"/>
                  <a:gd name="connsiteX38" fmla="*/ 2203268 w 4972594"/>
                  <a:gd name="connsiteY38" fmla="*/ 627017 h 1524000"/>
                  <a:gd name="connsiteX39" fmla="*/ 1959428 w 4972594"/>
                  <a:gd name="connsiteY39" fmla="*/ 461555 h 1524000"/>
                  <a:gd name="connsiteX40" fmla="*/ 1767840 w 4972594"/>
                  <a:gd name="connsiteY40" fmla="*/ 409303 h 1524000"/>
                  <a:gd name="connsiteX41" fmla="*/ 1419497 w 4972594"/>
                  <a:gd name="connsiteY41" fmla="*/ 452846 h 1524000"/>
                  <a:gd name="connsiteX42" fmla="*/ 1158240 w 4972594"/>
                  <a:gd name="connsiteY42" fmla="*/ 722812 h 1524000"/>
                  <a:gd name="connsiteX43" fmla="*/ 705394 w 4972594"/>
                  <a:gd name="connsiteY43" fmla="*/ 905692 h 1524000"/>
                  <a:gd name="connsiteX44" fmla="*/ 426720 w 4972594"/>
                  <a:gd name="connsiteY44" fmla="*/ 1079863 h 1524000"/>
                  <a:gd name="connsiteX45" fmla="*/ 156754 w 4972594"/>
                  <a:gd name="connsiteY45" fmla="*/ 1306286 h 1524000"/>
                  <a:gd name="connsiteX46" fmla="*/ 0 w 4972594"/>
                  <a:gd name="connsiteY46" fmla="*/ 1524000 h 1524000"/>
                  <a:gd name="connsiteX0" fmla="*/ 452846 w 4815840"/>
                  <a:gd name="connsiteY0" fmla="*/ 740229 h 1410789"/>
                  <a:gd name="connsiteX1" fmla="*/ 888274 w 4815840"/>
                  <a:gd name="connsiteY1" fmla="*/ 478972 h 1410789"/>
                  <a:gd name="connsiteX2" fmla="*/ 1384663 w 4815840"/>
                  <a:gd name="connsiteY2" fmla="*/ 252549 h 1410789"/>
                  <a:gd name="connsiteX3" fmla="*/ 1645920 w 4815840"/>
                  <a:gd name="connsiteY3" fmla="*/ 0 h 1410789"/>
                  <a:gd name="connsiteX4" fmla="*/ 1776549 w 4815840"/>
                  <a:gd name="connsiteY4" fmla="*/ 0 h 1410789"/>
                  <a:gd name="connsiteX5" fmla="*/ 2029097 w 4815840"/>
                  <a:gd name="connsiteY5" fmla="*/ 235132 h 1410789"/>
                  <a:gd name="connsiteX6" fmla="*/ 2246812 w 4815840"/>
                  <a:gd name="connsiteY6" fmla="*/ 478972 h 1410789"/>
                  <a:gd name="connsiteX7" fmla="*/ 2481943 w 4815840"/>
                  <a:gd name="connsiteY7" fmla="*/ 618309 h 1410789"/>
                  <a:gd name="connsiteX8" fmla="*/ 2647406 w 4815840"/>
                  <a:gd name="connsiteY8" fmla="*/ 705395 h 1410789"/>
                  <a:gd name="connsiteX9" fmla="*/ 2664823 w 4815840"/>
                  <a:gd name="connsiteY9" fmla="*/ 827315 h 1410789"/>
                  <a:gd name="connsiteX10" fmla="*/ 2717074 w 4815840"/>
                  <a:gd name="connsiteY10" fmla="*/ 905692 h 1410789"/>
                  <a:gd name="connsiteX11" fmla="*/ 2856412 w 4815840"/>
                  <a:gd name="connsiteY11" fmla="*/ 966652 h 1410789"/>
                  <a:gd name="connsiteX12" fmla="*/ 3143794 w 4815840"/>
                  <a:gd name="connsiteY12" fmla="*/ 992777 h 1410789"/>
                  <a:gd name="connsiteX13" fmla="*/ 3448594 w 4815840"/>
                  <a:gd name="connsiteY13" fmla="*/ 862149 h 1410789"/>
                  <a:gd name="connsiteX14" fmla="*/ 3892732 w 4815840"/>
                  <a:gd name="connsiteY14" fmla="*/ 870857 h 1410789"/>
                  <a:gd name="connsiteX15" fmla="*/ 4119154 w 4815840"/>
                  <a:gd name="connsiteY15" fmla="*/ 896983 h 1410789"/>
                  <a:gd name="connsiteX16" fmla="*/ 4450080 w 4815840"/>
                  <a:gd name="connsiteY16" fmla="*/ 635726 h 1410789"/>
                  <a:gd name="connsiteX17" fmla="*/ 4493623 w 4815840"/>
                  <a:gd name="connsiteY17" fmla="*/ 470263 h 1410789"/>
                  <a:gd name="connsiteX18" fmla="*/ 4380412 w 4815840"/>
                  <a:gd name="connsiteY18" fmla="*/ 313509 h 1410789"/>
                  <a:gd name="connsiteX19" fmla="*/ 4328160 w 4815840"/>
                  <a:gd name="connsiteY19" fmla="*/ 191589 h 1410789"/>
                  <a:gd name="connsiteX20" fmla="*/ 4693920 w 4815840"/>
                  <a:gd name="connsiteY20" fmla="*/ 339635 h 1410789"/>
                  <a:gd name="connsiteX21" fmla="*/ 4720046 w 4815840"/>
                  <a:gd name="connsiteY21" fmla="*/ 418012 h 1410789"/>
                  <a:gd name="connsiteX22" fmla="*/ 4598126 w 4815840"/>
                  <a:gd name="connsiteY22" fmla="*/ 600892 h 1410789"/>
                  <a:gd name="connsiteX23" fmla="*/ 4763589 w 4815840"/>
                  <a:gd name="connsiteY23" fmla="*/ 792480 h 1410789"/>
                  <a:gd name="connsiteX24" fmla="*/ 4781006 w 4815840"/>
                  <a:gd name="connsiteY24" fmla="*/ 1001486 h 1410789"/>
                  <a:gd name="connsiteX25" fmla="*/ 4815840 w 4815840"/>
                  <a:gd name="connsiteY25" fmla="*/ 1219200 h 1410789"/>
                  <a:gd name="connsiteX26" fmla="*/ 4737463 w 4815840"/>
                  <a:gd name="connsiteY26" fmla="*/ 1349829 h 1410789"/>
                  <a:gd name="connsiteX27" fmla="*/ 4476206 w 4815840"/>
                  <a:gd name="connsiteY27" fmla="*/ 1297577 h 1410789"/>
                  <a:gd name="connsiteX28" fmla="*/ 4354286 w 4815840"/>
                  <a:gd name="connsiteY28" fmla="*/ 1306286 h 1410789"/>
                  <a:gd name="connsiteX29" fmla="*/ 4336869 w 4815840"/>
                  <a:gd name="connsiteY29" fmla="*/ 1393372 h 1410789"/>
                  <a:gd name="connsiteX30" fmla="*/ 4145280 w 4815840"/>
                  <a:gd name="connsiteY30" fmla="*/ 1410789 h 1410789"/>
                  <a:gd name="connsiteX31" fmla="*/ 4093029 w 4815840"/>
                  <a:gd name="connsiteY31" fmla="*/ 1114697 h 1410789"/>
                  <a:gd name="connsiteX32" fmla="*/ 3831772 w 4815840"/>
                  <a:gd name="connsiteY32" fmla="*/ 1027612 h 1410789"/>
                  <a:gd name="connsiteX33" fmla="*/ 3587932 w 4815840"/>
                  <a:gd name="connsiteY33" fmla="*/ 984069 h 1410789"/>
                  <a:gd name="connsiteX34" fmla="*/ 3248297 w 4815840"/>
                  <a:gd name="connsiteY34" fmla="*/ 1140823 h 1410789"/>
                  <a:gd name="connsiteX35" fmla="*/ 2943497 w 4815840"/>
                  <a:gd name="connsiteY35" fmla="*/ 1149532 h 1410789"/>
                  <a:gd name="connsiteX36" fmla="*/ 2656114 w 4815840"/>
                  <a:gd name="connsiteY36" fmla="*/ 1071155 h 1410789"/>
                  <a:gd name="connsiteX37" fmla="*/ 2394857 w 4815840"/>
                  <a:gd name="connsiteY37" fmla="*/ 888275 h 1410789"/>
                  <a:gd name="connsiteX38" fmla="*/ 2046514 w 4815840"/>
                  <a:gd name="connsiteY38" fmla="*/ 627017 h 1410789"/>
                  <a:gd name="connsiteX39" fmla="*/ 1802674 w 4815840"/>
                  <a:gd name="connsiteY39" fmla="*/ 461555 h 1410789"/>
                  <a:gd name="connsiteX40" fmla="*/ 1611086 w 4815840"/>
                  <a:gd name="connsiteY40" fmla="*/ 409303 h 1410789"/>
                  <a:gd name="connsiteX41" fmla="*/ 1262743 w 4815840"/>
                  <a:gd name="connsiteY41" fmla="*/ 452846 h 1410789"/>
                  <a:gd name="connsiteX42" fmla="*/ 1001486 w 4815840"/>
                  <a:gd name="connsiteY42" fmla="*/ 722812 h 1410789"/>
                  <a:gd name="connsiteX43" fmla="*/ 548640 w 4815840"/>
                  <a:gd name="connsiteY43" fmla="*/ 905692 h 1410789"/>
                  <a:gd name="connsiteX44" fmla="*/ 269966 w 4815840"/>
                  <a:gd name="connsiteY44" fmla="*/ 1079863 h 1410789"/>
                  <a:gd name="connsiteX45" fmla="*/ 0 w 4815840"/>
                  <a:gd name="connsiteY45" fmla="*/ 1306286 h 1410789"/>
                  <a:gd name="connsiteX0" fmla="*/ 182880 w 4545874"/>
                  <a:gd name="connsiteY0" fmla="*/ 740229 h 1410789"/>
                  <a:gd name="connsiteX1" fmla="*/ 618308 w 4545874"/>
                  <a:gd name="connsiteY1" fmla="*/ 478972 h 1410789"/>
                  <a:gd name="connsiteX2" fmla="*/ 1114697 w 4545874"/>
                  <a:gd name="connsiteY2" fmla="*/ 252549 h 1410789"/>
                  <a:gd name="connsiteX3" fmla="*/ 1375954 w 4545874"/>
                  <a:gd name="connsiteY3" fmla="*/ 0 h 1410789"/>
                  <a:gd name="connsiteX4" fmla="*/ 1506583 w 4545874"/>
                  <a:gd name="connsiteY4" fmla="*/ 0 h 1410789"/>
                  <a:gd name="connsiteX5" fmla="*/ 1759131 w 4545874"/>
                  <a:gd name="connsiteY5" fmla="*/ 235132 h 1410789"/>
                  <a:gd name="connsiteX6" fmla="*/ 1976846 w 4545874"/>
                  <a:gd name="connsiteY6" fmla="*/ 478972 h 1410789"/>
                  <a:gd name="connsiteX7" fmla="*/ 2211977 w 4545874"/>
                  <a:gd name="connsiteY7" fmla="*/ 618309 h 1410789"/>
                  <a:gd name="connsiteX8" fmla="*/ 2377440 w 4545874"/>
                  <a:gd name="connsiteY8" fmla="*/ 705395 h 1410789"/>
                  <a:gd name="connsiteX9" fmla="*/ 2394857 w 4545874"/>
                  <a:gd name="connsiteY9" fmla="*/ 827315 h 1410789"/>
                  <a:gd name="connsiteX10" fmla="*/ 2447108 w 4545874"/>
                  <a:gd name="connsiteY10" fmla="*/ 905692 h 1410789"/>
                  <a:gd name="connsiteX11" fmla="*/ 2586446 w 4545874"/>
                  <a:gd name="connsiteY11" fmla="*/ 966652 h 1410789"/>
                  <a:gd name="connsiteX12" fmla="*/ 2873828 w 4545874"/>
                  <a:gd name="connsiteY12" fmla="*/ 992777 h 1410789"/>
                  <a:gd name="connsiteX13" fmla="*/ 3178628 w 4545874"/>
                  <a:gd name="connsiteY13" fmla="*/ 862149 h 1410789"/>
                  <a:gd name="connsiteX14" fmla="*/ 3622766 w 4545874"/>
                  <a:gd name="connsiteY14" fmla="*/ 870857 h 1410789"/>
                  <a:gd name="connsiteX15" fmla="*/ 3849188 w 4545874"/>
                  <a:gd name="connsiteY15" fmla="*/ 896983 h 1410789"/>
                  <a:gd name="connsiteX16" fmla="*/ 4180114 w 4545874"/>
                  <a:gd name="connsiteY16" fmla="*/ 635726 h 1410789"/>
                  <a:gd name="connsiteX17" fmla="*/ 4223657 w 4545874"/>
                  <a:gd name="connsiteY17" fmla="*/ 470263 h 1410789"/>
                  <a:gd name="connsiteX18" fmla="*/ 4110446 w 4545874"/>
                  <a:gd name="connsiteY18" fmla="*/ 313509 h 1410789"/>
                  <a:gd name="connsiteX19" fmla="*/ 4058194 w 4545874"/>
                  <a:gd name="connsiteY19" fmla="*/ 191589 h 1410789"/>
                  <a:gd name="connsiteX20" fmla="*/ 4423954 w 4545874"/>
                  <a:gd name="connsiteY20" fmla="*/ 339635 h 1410789"/>
                  <a:gd name="connsiteX21" fmla="*/ 4450080 w 4545874"/>
                  <a:gd name="connsiteY21" fmla="*/ 418012 h 1410789"/>
                  <a:gd name="connsiteX22" fmla="*/ 4328160 w 4545874"/>
                  <a:gd name="connsiteY22" fmla="*/ 600892 h 1410789"/>
                  <a:gd name="connsiteX23" fmla="*/ 4493623 w 4545874"/>
                  <a:gd name="connsiteY23" fmla="*/ 792480 h 1410789"/>
                  <a:gd name="connsiteX24" fmla="*/ 4511040 w 4545874"/>
                  <a:gd name="connsiteY24" fmla="*/ 1001486 h 1410789"/>
                  <a:gd name="connsiteX25" fmla="*/ 4545874 w 4545874"/>
                  <a:gd name="connsiteY25" fmla="*/ 1219200 h 1410789"/>
                  <a:gd name="connsiteX26" fmla="*/ 4467497 w 4545874"/>
                  <a:gd name="connsiteY26" fmla="*/ 1349829 h 1410789"/>
                  <a:gd name="connsiteX27" fmla="*/ 4206240 w 4545874"/>
                  <a:gd name="connsiteY27" fmla="*/ 1297577 h 1410789"/>
                  <a:gd name="connsiteX28" fmla="*/ 4084320 w 4545874"/>
                  <a:gd name="connsiteY28" fmla="*/ 1306286 h 1410789"/>
                  <a:gd name="connsiteX29" fmla="*/ 4066903 w 4545874"/>
                  <a:gd name="connsiteY29" fmla="*/ 1393372 h 1410789"/>
                  <a:gd name="connsiteX30" fmla="*/ 3875314 w 4545874"/>
                  <a:gd name="connsiteY30" fmla="*/ 1410789 h 1410789"/>
                  <a:gd name="connsiteX31" fmla="*/ 3823063 w 4545874"/>
                  <a:gd name="connsiteY31" fmla="*/ 1114697 h 1410789"/>
                  <a:gd name="connsiteX32" fmla="*/ 3561806 w 4545874"/>
                  <a:gd name="connsiteY32" fmla="*/ 1027612 h 1410789"/>
                  <a:gd name="connsiteX33" fmla="*/ 3317966 w 4545874"/>
                  <a:gd name="connsiteY33" fmla="*/ 984069 h 1410789"/>
                  <a:gd name="connsiteX34" fmla="*/ 2978331 w 4545874"/>
                  <a:gd name="connsiteY34" fmla="*/ 1140823 h 1410789"/>
                  <a:gd name="connsiteX35" fmla="*/ 2673531 w 4545874"/>
                  <a:gd name="connsiteY35" fmla="*/ 1149532 h 1410789"/>
                  <a:gd name="connsiteX36" fmla="*/ 2386148 w 4545874"/>
                  <a:gd name="connsiteY36" fmla="*/ 1071155 h 1410789"/>
                  <a:gd name="connsiteX37" fmla="*/ 2124891 w 4545874"/>
                  <a:gd name="connsiteY37" fmla="*/ 888275 h 1410789"/>
                  <a:gd name="connsiteX38" fmla="*/ 1776548 w 4545874"/>
                  <a:gd name="connsiteY38" fmla="*/ 627017 h 1410789"/>
                  <a:gd name="connsiteX39" fmla="*/ 1532708 w 4545874"/>
                  <a:gd name="connsiteY39" fmla="*/ 461555 h 1410789"/>
                  <a:gd name="connsiteX40" fmla="*/ 1341120 w 4545874"/>
                  <a:gd name="connsiteY40" fmla="*/ 409303 h 1410789"/>
                  <a:gd name="connsiteX41" fmla="*/ 992777 w 4545874"/>
                  <a:gd name="connsiteY41" fmla="*/ 452846 h 1410789"/>
                  <a:gd name="connsiteX42" fmla="*/ 731520 w 4545874"/>
                  <a:gd name="connsiteY42" fmla="*/ 722812 h 1410789"/>
                  <a:gd name="connsiteX43" fmla="*/ 278674 w 4545874"/>
                  <a:gd name="connsiteY43" fmla="*/ 905692 h 1410789"/>
                  <a:gd name="connsiteX44" fmla="*/ 0 w 4545874"/>
                  <a:gd name="connsiteY44" fmla="*/ 1079863 h 1410789"/>
                  <a:gd name="connsiteX0" fmla="*/ 0 w 4362994"/>
                  <a:gd name="connsiteY0" fmla="*/ 740229 h 1410789"/>
                  <a:gd name="connsiteX1" fmla="*/ 435428 w 4362994"/>
                  <a:gd name="connsiteY1" fmla="*/ 478972 h 1410789"/>
                  <a:gd name="connsiteX2" fmla="*/ 931817 w 4362994"/>
                  <a:gd name="connsiteY2" fmla="*/ 252549 h 1410789"/>
                  <a:gd name="connsiteX3" fmla="*/ 1193074 w 4362994"/>
                  <a:gd name="connsiteY3" fmla="*/ 0 h 1410789"/>
                  <a:gd name="connsiteX4" fmla="*/ 1323703 w 4362994"/>
                  <a:gd name="connsiteY4" fmla="*/ 0 h 1410789"/>
                  <a:gd name="connsiteX5" fmla="*/ 1576251 w 4362994"/>
                  <a:gd name="connsiteY5" fmla="*/ 235132 h 1410789"/>
                  <a:gd name="connsiteX6" fmla="*/ 1793966 w 4362994"/>
                  <a:gd name="connsiteY6" fmla="*/ 478972 h 1410789"/>
                  <a:gd name="connsiteX7" fmla="*/ 2029097 w 4362994"/>
                  <a:gd name="connsiteY7" fmla="*/ 618309 h 1410789"/>
                  <a:gd name="connsiteX8" fmla="*/ 2194560 w 4362994"/>
                  <a:gd name="connsiteY8" fmla="*/ 705395 h 1410789"/>
                  <a:gd name="connsiteX9" fmla="*/ 2211977 w 4362994"/>
                  <a:gd name="connsiteY9" fmla="*/ 827315 h 1410789"/>
                  <a:gd name="connsiteX10" fmla="*/ 2264228 w 4362994"/>
                  <a:gd name="connsiteY10" fmla="*/ 905692 h 1410789"/>
                  <a:gd name="connsiteX11" fmla="*/ 2403566 w 4362994"/>
                  <a:gd name="connsiteY11" fmla="*/ 966652 h 1410789"/>
                  <a:gd name="connsiteX12" fmla="*/ 2690948 w 4362994"/>
                  <a:gd name="connsiteY12" fmla="*/ 992777 h 1410789"/>
                  <a:gd name="connsiteX13" fmla="*/ 2995748 w 4362994"/>
                  <a:gd name="connsiteY13" fmla="*/ 862149 h 1410789"/>
                  <a:gd name="connsiteX14" fmla="*/ 3439886 w 4362994"/>
                  <a:gd name="connsiteY14" fmla="*/ 870857 h 1410789"/>
                  <a:gd name="connsiteX15" fmla="*/ 3666308 w 4362994"/>
                  <a:gd name="connsiteY15" fmla="*/ 896983 h 1410789"/>
                  <a:gd name="connsiteX16" fmla="*/ 3997234 w 4362994"/>
                  <a:gd name="connsiteY16" fmla="*/ 635726 h 1410789"/>
                  <a:gd name="connsiteX17" fmla="*/ 4040777 w 4362994"/>
                  <a:gd name="connsiteY17" fmla="*/ 470263 h 1410789"/>
                  <a:gd name="connsiteX18" fmla="*/ 3927566 w 4362994"/>
                  <a:gd name="connsiteY18" fmla="*/ 313509 h 1410789"/>
                  <a:gd name="connsiteX19" fmla="*/ 3875314 w 4362994"/>
                  <a:gd name="connsiteY19" fmla="*/ 191589 h 1410789"/>
                  <a:gd name="connsiteX20" fmla="*/ 4241074 w 4362994"/>
                  <a:gd name="connsiteY20" fmla="*/ 339635 h 1410789"/>
                  <a:gd name="connsiteX21" fmla="*/ 4267200 w 4362994"/>
                  <a:gd name="connsiteY21" fmla="*/ 418012 h 1410789"/>
                  <a:gd name="connsiteX22" fmla="*/ 4145280 w 4362994"/>
                  <a:gd name="connsiteY22" fmla="*/ 600892 h 1410789"/>
                  <a:gd name="connsiteX23" fmla="*/ 4310743 w 4362994"/>
                  <a:gd name="connsiteY23" fmla="*/ 792480 h 1410789"/>
                  <a:gd name="connsiteX24" fmla="*/ 4328160 w 4362994"/>
                  <a:gd name="connsiteY24" fmla="*/ 1001486 h 1410789"/>
                  <a:gd name="connsiteX25" fmla="*/ 4362994 w 4362994"/>
                  <a:gd name="connsiteY25" fmla="*/ 1219200 h 1410789"/>
                  <a:gd name="connsiteX26" fmla="*/ 4284617 w 4362994"/>
                  <a:gd name="connsiteY26" fmla="*/ 1349829 h 1410789"/>
                  <a:gd name="connsiteX27" fmla="*/ 4023360 w 4362994"/>
                  <a:gd name="connsiteY27" fmla="*/ 1297577 h 1410789"/>
                  <a:gd name="connsiteX28" fmla="*/ 3901440 w 4362994"/>
                  <a:gd name="connsiteY28" fmla="*/ 1306286 h 1410789"/>
                  <a:gd name="connsiteX29" fmla="*/ 3884023 w 4362994"/>
                  <a:gd name="connsiteY29" fmla="*/ 1393372 h 1410789"/>
                  <a:gd name="connsiteX30" fmla="*/ 3692434 w 4362994"/>
                  <a:gd name="connsiteY30" fmla="*/ 1410789 h 1410789"/>
                  <a:gd name="connsiteX31" fmla="*/ 3640183 w 4362994"/>
                  <a:gd name="connsiteY31" fmla="*/ 1114697 h 1410789"/>
                  <a:gd name="connsiteX32" fmla="*/ 3378926 w 4362994"/>
                  <a:gd name="connsiteY32" fmla="*/ 1027612 h 1410789"/>
                  <a:gd name="connsiteX33" fmla="*/ 3135086 w 4362994"/>
                  <a:gd name="connsiteY33" fmla="*/ 984069 h 1410789"/>
                  <a:gd name="connsiteX34" fmla="*/ 2795451 w 4362994"/>
                  <a:gd name="connsiteY34" fmla="*/ 1140823 h 1410789"/>
                  <a:gd name="connsiteX35" fmla="*/ 2490651 w 4362994"/>
                  <a:gd name="connsiteY35" fmla="*/ 1149532 h 1410789"/>
                  <a:gd name="connsiteX36" fmla="*/ 2203268 w 4362994"/>
                  <a:gd name="connsiteY36" fmla="*/ 1071155 h 1410789"/>
                  <a:gd name="connsiteX37" fmla="*/ 1942011 w 4362994"/>
                  <a:gd name="connsiteY37" fmla="*/ 888275 h 1410789"/>
                  <a:gd name="connsiteX38" fmla="*/ 1593668 w 4362994"/>
                  <a:gd name="connsiteY38" fmla="*/ 627017 h 1410789"/>
                  <a:gd name="connsiteX39" fmla="*/ 1349828 w 4362994"/>
                  <a:gd name="connsiteY39" fmla="*/ 461555 h 1410789"/>
                  <a:gd name="connsiteX40" fmla="*/ 1158240 w 4362994"/>
                  <a:gd name="connsiteY40" fmla="*/ 409303 h 1410789"/>
                  <a:gd name="connsiteX41" fmla="*/ 809897 w 4362994"/>
                  <a:gd name="connsiteY41" fmla="*/ 452846 h 1410789"/>
                  <a:gd name="connsiteX42" fmla="*/ 548640 w 4362994"/>
                  <a:gd name="connsiteY42" fmla="*/ 722812 h 1410789"/>
                  <a:gd name="connsiteX43" fmla="*/ 95794 w 4362994"/>
                  <a:gd name="connsiteY43" fmla="*/ 905692 h 1410789"/>
                  <a:gd name="connsiteX0" fmla="*/ 0 w 4362994"/>
                  <a:gd name="connsiteY0" fmla="*/ 740229 h 1410789"/>
                  <a:gd name="connsiteX1" fmla="*/ 435428 w 4362994"/>
                  <a:gd name="connsiteY1" fmla="*/ 478972 h 1410789"/>
                  <a:gd name="connsiteX2" fmla="*/ 931817 w 4362994"/>
                  <a:gd name="connsiteY2" fmla="*/ 252549 h 1410789"/>
                  <a:gd name="connsiteX3" fmla="*/ 1193074 w 4362994"/>
                  <a:gd name="connsiteY3" fmla="*/ 0 h 1410789"/>
                  <a:gd name="connsiteX4" fmla="*/ 1323703 w 4362994"/>
                  <a:gd name="connsiteY4" fmla="*/ 0 h 1410789"/>
                  <a:gd name="connsiteX5" fmla="*/ 1576251 w 4362994"/>
                  <a:gd name="connsiteY5" fmla="*/ 235132 h 1410789"/>
                  <a:gd name="connsiteX6" fmla="*/ 1793966 w 4362994"/>
                  <a:gd name="connsiteY6" fmla="*/ 478972 h 1410789"/>
                  <a:gd name="connsiteX7" fmla="*/ 2029097 w 4362994"/>
                  <a:gd name="connsiteY7" fmla="*/ 618309 h 1410789"/>
                  <a:gd name="connsiteX8" fmla="*/ 2194560 w 4362994"/>
                  <a:gd name="connsiteY8" fmla="*/ 705395 h 1410789"/>
                  <a:gd name="connsiteX9" fmla="*/ 2211977 w 4362994"/>
                  <a:gd name="connsiteY9" fmla="*/ 827315 h 1410789"/>
                  <a:gd name="connsiteX10" fmla="*/ 2264228 w 4362994"/>
                  <a:gd name="connsiteY10" fmla="*/ 905692 h 1410789"/>
                  <a:gd name="connsiteX11" fmla="*/ 2403566 w 4362994"/>
                  <a:gd name="connsiteY11" fmla="*/ 966652 h 1410789"/>
                  <a:gd name="connsiteX12" fmla="*/ 2690948 w 4362994"/>
                  <a:gd name="connsiteY12" fmla="*/ 992777 h 1410789"/>
                  <a:gd name="connsiteX13" fmla="*/ 2995748 w 4362994"/>
                  <a:gd name="connsiteY13" fmla="*/ 862149 h 1410789"/>
                  <a:gd name="connsiteX14" fmla="*/ 3439886 w 4362994"/>
                  <a:gd name="connsiteY14" fmla="*/ 870857 h 1410789"/>
                  <a:gd name="connsiteX15" fmla="*/ 3666308 w 4362994"/>
                  <a:gd name="connsiteY15" fmla="*/ 896983 h 1410789"/>
                  <a:gd name="connsiteX16" fmla="*/ 3997234 w 4362994"/>
                  <a:gd name="connsiteY16" fmla="*/ 635726 h 1410789"/>
                  <a:gd name="connsiteX17" fmla="*/ 4040777 w 4362994"/>
                  <a:gd name="connsiteY17" fmla="*/ 470263 h 1410789"/>
                  <a:gd name="connsiteX18" fmla="*/ 3927566 w 4362994"/>
                  <a:gd name="connsiteY18" fmla="*/ 313509 h 1410789"/>
                  <a:gd name="connsiteX19" fmla="*/ 3875314 w 4362994"/>
                  <a:gd name="connsiteY19" fmla="*/ 191589 h 1410789"/>
                  <a:gd name="connsiteX20" fmla="*/ 4241074 w 4362994"/>
                  <a:gd name="connsiteY20" fmla="*/ 339635 h 1410789"/>
                  <a:gd name="connsiteX21" fmla="*/ 4267200 w 4362994"/>
                  <a:gd name="connsiteY21" fmla="*/ 418012 h 1410789"/>
                  <a:gd name="connsiteX22" fmla="*/ 4145280 w 4362994"/>
                  <a:gd name="connsiteY22" fmla="*/ 600892 h 1410789"/>
                  <a:gd name="connsiteX23" fmla="*/ 4310743 w 4362994"/>
                  <a:gd name="connsiteY23" fmla="*/ 792480 h 1410789"/>
                  <a:gd name="connsiteX24" fmla="*/ 4328160 w 4362994"/>
                  <a:gd name="connsiteY24" fmla="*/ 1001486 h 1410789"/>
                  <a:gd name="connsiteX25" fmla="*/ 4362994 w 4362994"/>
                  <a:gd name="connsiteY25" fmla="*/ 1219200 h 1410789"/>
                  <a:gd name="connsiteX26" fmla="*/ 4284617 w 4362994"/>
                  <a:gd name="connsiteY26" fmla="*/ 1349829 h 1410789"/>
                  <a:gd name="connsiteX27" fmla="*/ 4023360 w 4362994"/>
                  <a:gd name="connsiteY27" fmla="*/ 1297577 h 1410789"/>
                  <a:gd name="connsiteX28" fmla="*/ 3901440 w 4362994"/>
                  <a:gd name="connsiteY28" fmla="*/ 1306286 h 1410789"/>
                  <a:gd name="connsiteX29" fmla="*/ 3884023 w 4362994"/>
                  <a:gd name="connsiteY29" fmla="*/ 1393372 h 1410789"/>
                  <a:gd name="connsiteX30" fmla="*/ 3692434 w 4362994"/>
                  <a:gd name="connsiteY30" fmla="*/ 1410789 h 1410789"/>
                  <a:gd name="connsiteX31" fmla="*/ 3640183 w 4362994"/>
                  <a:gd name="connsiteY31" fmla="*/ 1114697 h 1410789"/>
                  <a:gd name="connsiteX32" fmla="*/ 3378926 w 4362994"/>
                  <a:gd name="connsiteY32" fmla="*/ 1027612 h 1410789"/>
                  <a:gd name="connsiteX33" fmla="*/ 3135086 w 4362994"/>
                  <a:gd name="connsiteY33" fmla="*/ 984069 h 1410789"/>
                  <a:gd name="connsiteX34" fmla="*/ 2795451 w 4362994"/>
                  <a:gd name="connsiteY34" fmla="*/ 1140823 h 1410789"/>
                  <a:gd name="connsiteX35" fmla="*/ 2490651 w 4362994"/>
                  <a:gd name="connsiteY35" fmla="*/ 1149532 h 1410789"/>
                  <a:gd name="connsiteX36" fmla="*/ 2203268 w 4362994"/>
                  <a:gd name="connsiteY36" fmla="*/ 1071155 h 1410789"/>
                  <a:gd name="connsiteX37" fmla="*/ 1942011 w 4362994"/>
                  <a:gd name="connsiteY37" fmla="*/ 888275 h 1410789"/>
                  <a:gd name="connsiteX38" fmla="*/ 1593668 w 4362994"/>
                  <a:gd name="connsiteY38" fmla="*/ 627017 h 1410789"/>
                  <a:gd name="connsiteX39" fmla="*/ 1349828 w 4362994"/>
                  <a:gd name="connsiteY39" fmla="*/ 461555 h 1410789"/>
                  <a:gd name="connsiteX40" fmla="*/ 1158240 w 4362994"/>
                  <a:gd name="connsiteY40" fmla="*/ 409303 h 1410789"/>
                  <a:gd name="connsiteX41" fmla="*/ 809897 w 4362994"/>
                  <a:gd name="connsiteY41" fmla="*/ 452846 h 1410789"/>
                  <a:gd name="connsiteX42" fmla="*/ 548640 w 4362994"/>
                  <a:gd name="connsiteY42" fmla="*/ 722812 h 1410789"/>
                  <a:gd name="connsiteX43" fmla="*/ 95794 w 4362994"/>
                  <a:gd name="connsiteY43" fmla="*/ 905692 h 1410789"/>
                  <a:gd name="connsiteX44" fmla="*/ 104500 w 4362994"/>
                  <a:gd name="connsiteY44" fmla="*/ 914403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049561 w 4371778"/>
                  <a:gd name="connsiteY17" fmla="*/ 470263 h 1410789"/>
                  <a:gd name="connsiteX18" fmla="*/ 3936350 w 4371778"/>
                  <a:gd name="connsiteY18" fmla="*/ 313509 h 1410789"/>
                  <a:gd name="connsiteX19" fmla="*/ 3884098 w 4371778"/>
                  <a:gd name="connsiteY19" fmla="*/ 191589 h 1410789"/>
                  <a:gd name="connsiteX20" fmla="*/ 4249858 w 4371778"/>
                  <a:gd name="connsiteY20" fmla="*/ 339635 h 1410789"/>
                  <a:gd name="connsiteX21" fmla="*/ 4275984 w 4371778"/>
                  <a:gd name="connsiteY21" fmla="*/ 418012 h 1410789"/>
                  <a:gd name="connsiteX22" fmla="*/ 4154064 w 4371778"/>
                  <a:gd name="connsiteY22" fmla="*/ 600892 h 1410789"/>
                  <a:gd name="connsiteX23" fmla="*/ 4319527 w 4371778"/>
                  <a:gd name="connsiteY23" fmla="*/ 792480 h 1410789"/>
                  <a:gd name="connsiteX24" fmla="*/ 4336944 w 4371778"/>
                  <a:gd name="connsiteY24" fmla="*/ 1001486 h 1410789"/>
                  <a:gd name="connsiteX25" fmla="*/ 4371778 w 4371778"/>
                  <a:gd name="connsiteY25" fmla="*/ 1219200 h 1410789"/>
                  <a:gd name="connsiteX26" fmla="*/ 4293401 w 4371778"/>
                  <a:gd name="connsiteY26" fmla="*/ 1349829 h 1410789"/>
                  <a:gd name="connsiteX27" fmla="*/ 4032144 w 4371778"/>
                  <a:gd name="connsiteY27" fmla="*/ 1297577 h 1410789"/>
                  <a:gd name="connsiteX28" fmla="*/ 3910224 w 4371778"/>
                  <a:gd name="connsiteY28" fmla="*/ 1306286 h 1410789"/>
                  <a:gd name="connsiteX29" fmla="*/ 3892807 w 4371778"/>
                  <a:gd name="connsiteY29" fmla="*/ 1393372 h 1410789"/>
                  <a:gd name="connsiteX30" fmla="*/ 3701218 w 4371778"/>
                  <a:gd name="connsiteY30" fmla="*/ 1410789 h 1410789"/>
                  <a:gd name="connsiteX31" fmla="*/ 3648967 w 4371778"/>
                  <a:gd name="connsiteY31" fmla="*/ 1114697 h 1410789"/>
                  <a:gd name="connsiteX32" fmla="*/ 3387710 w 4371778"/>
                  <a:gd name="connsiteY32" fmla="*/ 1027612 h 1410789"/>
                  <a:gd name="connsiteX33" fmla="*/ 3143870 w 4371778"/>
                  <a:gd name="connsiteY33" fmla="*/ 984069 h 1410789"/>
                  <a:gd name="connsiteX34" fmla="*/ 2804235 w 4371778"/>
                  <a:gd name="connsiteY34" fmla="*/ 1140823 h 1410789"/>
                  <a:gd name="connsiteX35" fmla="*/ 2499435 w 4371778"/>
                  <a:gd name="connsiteY35" fmla="*/ 1149532 h 1410789"/>
                  <a:gd name="connsiteX36" fmla="*/ 2212052 w 4371778"/>
                  <a:gd name="connsiteY36" fmla="*/ 1071155 h 1410789"/>
                  <a:gd name="connsiteX37" fmla="*/ 1950795 w 4371778"/>
                  <a:gd name="connsiteY37" fmla="*/ 888275 h 1410789"/>
                  <a:gd name="connsiteX38" fmla="*/ 1602452 w 4371778"/>
                  <a:gd name="connsiteY38" fmla="*/ 627017 h 1410789"/>
                  <a:gd name="connsiteX39" fmla="*/ 1358612 w 4371778"/>
                  <a:gd name="connsiteY39" fmla="*/ 461555 h 1410789"/>
                  <a:gd name="connsiteX40" fmla="*/ 1167024 w 4371778"/>
                  <a:gd name="connsiteY40" fmla="*/ 409303 h 1410789"/>
                  <a:gd name="connsiteX41" fmla="*/ 818681 w 4371778"/>
                  <a:gd name="connsiteY41" fmla="*/ 452846 h 1410789"/>
                  <a:gd name="connsiteX42" fmla="*/ 557424 w 4371778"/>
                  <a:gd name="connsiteY42" fmla="*/ 722812 h 1410789"/>
                  <a:gd name="connsiteX43" fmla="*/ 104578 w 4371778"/>
                  <a:gd name="connsiteY43" fmla="*/ 905692 h 1410789"/>
                  <a:gd name="connsiteX44" fmla="*/ 72 w 4371778"/>
                  <a:gd name="connsiteY44" fmla="*/ 809901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049561 w 4371778"/>
                  <a:gd name="connsiteY17" fmla="*/ 470263 h 1410789"/>
                  <a:gd name="connsiteX18" fmla="*/ 3936350 w 4371778"/>
                  <a:gd name="connsiteY18" fmla="*/ 313509 h 1410789"/>
                  <a:gd name="connsiteX19" fmla="*/ 3884098 w 4371778"/>
                  <a:gd name="connsiteY19" fmla="*/ 191589 h 1410789"/>
                  <a:gd name="connsiteX20" fmla="*/ 4249858 w 4371778"/>
                  <a:gd name="connsiteY20" fmla="*/ 339635 h 1410789"/>
                  <a:gd name="connsiteX21" fmla="*/ 4275984 w 4371778"/>
                  <a:gd name="connsiteY21" fmla="*/ 418012 h 1410789"/>
                  <a:gd name="connsiteX22" fmla="*/ 4154064 w 4371778"/>
                  <a:gd name="connsiteY22" fmla="*/ 600892 h 1410789"/>
                  <a:gd name="connsiteX23" fmla="*/ 4319527 w 4371778"/>
                  <a:gd name="connsiteY23" fmla="*/ 792480 h 1410789"/>
                  <a:gd name="connsiteX24" fmla="*/ 4336944 w 4371778"/>
                  <a:gd name="connsiteY24" fmla="*/ 1001486 h 1410789"/>
                  <a:gd name="connsiteX25" fmla="*/ 4371778 w 4371778"/>
                  <a:gd name="connsiteY25" fmla="*/ 1219200 h 1410789"/>
                  <a:gd name="connsiteX26" fmla="*/ 4293401 w 4371778"/>
                  <a:gd name="connsiteY26" fmla="*/ 1349829 h 1410789"/>
                  <a:gd name="connsiteX27" fmla="*/ 4032144 w 4371778"/>
                  <a:gd name="connsiteY27" fmla="*/ 1297577 h 1410789"/>
                  <a:gd name="connsiteX28" fmla="*/ 3910224 w 4371778"/>
                  <a:gd name="connsiteY28" fmla="*/ 1306286 h 1410789"/>
                  <a:gd name="connsiteX29" fmla="*/ 3892807 w 4371778"/>
                  <a:gd name="connsiteY29" fmla="*/ 1393372 h 1410789"/>
                  <a:gd name="connsiteX30" fmla="*/ 3701218 w 4371778"/>
                  <a:gd name="connsiteY30" fmla="*/ 1410789 h 1410789"/>
                  <a:gd name="connsiteX31" fmla="*/ 3648967 w 4371778"/>
                  <a:gd name="connsiteY31" fmla="*/ 1114697 h 1410789"/>
                  <a:gd name="connsiteX32" fmla="*/ 3387710 w 4371778"/>
                  <a:gd name="connsiteY32" fmla="*/ 1027612 h 1410789"/>
                  <a:gd name="connsiteX33" fmla="*/ 3143870 w 4371778"/>
                  <a:gd name="connsiteY33" fmla="*/ 984069 h 1410789"/>
                  <a:gd name="connsiteX34" fmla="*/ 2804235 w 4371778"/>
                  <a:gd name="connsiteY34" fmla="*/ 1140823 h 1410789"/>
                  <a:gd name="connsiteX35" fmla="*/ 2499435 w 4371778"/>
                  <a:gd name="connsiteY35" fmla="*/ 1149532 h 1410789"/>
                  <a:gd name="connsiteX36" fmla="*/ 2212052 w 4371778"/>
                  <a:gd name="connsiteY36" fmla="*/ 1071155 h 1410789"/>
                  <a:gd name="connsiteX37" fmla="*/ 1950795 w 4371778"/>
                  <a:gd name="connsiteY37" fmla="*/ 888275 h 1410789"/>
                  <a:gd name="connsiteX38" fmla="*/ 1602452 w 4371778"/>
                  <a:gd name="connsiteY38" fmla="*/ 627017 h 1410789"/>
                  <a:gd name="connsiteX39" fmla="*/ 1358612 w 4371778"/>
                  <a:gd name="connsiteY39" fmla="*/ 461555 h 1410789"/>
                  <a:gd name="connsiteX40" fmla="*/ 1167024 w 4371778"/>
                  <a:gd name="connsiteY40" fmla="*/ 409303 h 1410789"/>
                  <a:gd name="connsiteX41" fmla="*/ 818681 w 4371778"/>
                  <a:gd name="connsiteY41" fmla="*/ 452846 h 1410789"/>
                  <a:gd name="connsiteX42" fmla="*/ 557424 w 4371778"/>
                  <a:gd name="connsiteY42" fmla="*/ 722812 h 1410789"/>
                  <a:gd name="connsiteX43" fmla="*/ 104578 w 4371778"/>
                  <a:gd name="connsiteY43" fmla="*/ 905692 h 1410789"/>
                  <a:gd name="connsiteX44" fmla="*/ 72 w 4371778"/>
                  <a:gd name="connsiteY44" fmla="*/ 740232 h 1410789"/>
                  <a:gd name="connsiteX0" fmla="*/ 8811 w 4371805"/>
                  <a:gd name="connsiteY0" fmla="*/ 740229 h 1410789"/>
                  <a:gd name="connsiteX1" fmla="*/ 444239 w 4371805"/>
                  <a:gd name="connsiteY1" fmla="*/ 478972 h 1410789"/>
                  <a:gd name="connsiteX2" fmla="*/ 940628 w 4371805"/>
                  <a:gd name="connsiteY2" fmla="*/ 252549 h 1410789"/>
                  <a:gd name="connsiteX3" fmla="*/ 1201885 w 4371805"/>
                  <a:gd name="connsiteY3" fmla="*/ 0 h 1410789"/>
                  <a:gd name="connsiteX4" fmla="*/ 1332514 w 4371805"/>
                  <a:gd name="connsiteY4" fmla="*/ 0 h 1410789"/>
                  <a:gd name="connsiteX5" fmla="*/ 1585062 w 4371805"/>
                  <a:gd name="connsiteY5" fmla="*/ 235132 h 1410789"/>
                  <a:gd name="connsiteX6" fmla="*/ 1802777 w 4371805"/>
                  <a:gd name="connsiteY6" fmla="*/ 478972 h 1410789"/>
                  <a:gd name="connsiteX7" fmla="*/ 2037908 w 4371805"/>
                  <a:gd name="connsiteY7" fmla="*/ 618309 h 1410789"/>
                  <a:gd name="connsiteX8" fmla="*/ 2203371 w 4371805"/>
                  <a:gd name="connsiteY8" fmla="*/ 705395 h 1410789"/>
                  <a:gd name="connsiteX9" fmla="*/ 2220788 w 4371805"/>
                  <a:gd name="connsiteY9" fmla="*/ 827315 h 1410789"/>
                  <a:gd name="connsiteX10" fmla="*/ 2273039 w 4371805"/>
                  <a:gd name="connsiteY10" fmla="*/ 905692 h 1410789"/>
                  <a:gd name="connsiteX11" fmla="*/ 2412377 w 4371805"/>
                  <a:gd name="connsiteY11" fmla="*/ 966652 h 1410789"/>
                  <a:gd name="connsiteX12" fmla="*/ 2699759 w 4371805"/>
                  <a:gd name="connsiteY12" fmla="*/ 992777 h 1410789"/>
                  <a:gd name="connsiteX13" fmla="*/ 3004559 w 4371805"/>
                  <a:gd name="connsiteY13" fmla="*/ 862149 h 1410789"/>
                  <a:gd name="connsiteX14" fmla="*/ 3448697 w 4371805"/>
                  <a:gd name="connsiteY14" fmla="*/ 870857 h 1410789"/>
                  <a:gd name="connsiteX15" fmla="*/ 3675119 w 4371805"/>
                  <a:gd name="connsiteY15" fmla="*/ 896983 h 1410789"/>
                  <a:gd name="connsiteX16" fmla="*/ 4006045 w 4371805"/>
                  <a:gd name="connsiteY16" fmla="*/ 635726 h 1410789"/>
                  <a:gd name="connsiteX17" fmla="*/ 4049588 w 4371805"/>
                  <a:gd name="connsiteY17" fmla="*/ 470263 h 1410789"/>
                  <a:gd name="connsiteX18" fmla="*/ 3936377 w 4371805"/>
                  <a:gd name="connsiteY18" fmla="*/ 313509 h 1410789"/>
                  <a:gd name="connsiteX19" fmla="*/ 3884125 w 4371805"/>
                  <a:gd name="connsiteY19" fmla="*/ 191589 h 1410789"/>
                  <a:gd name="connsiteX20" fmla="*/ 4249885 w 4371805"/>
                  <a:gd name="connsiteY20" fmla="*/ 339635 h 1410789"/>
                  <a:gd name="connsiteX21" fmla="*/ 4276011 w 4371805"/>
                  <a:gd name="connsiteY21" fmla="*/ 418012 h 1410789"/>
                  <a:gd name="connsiteX22" fmla="*/ 4154091 w 4371805"/>
                  <a:gd name="connsiteY22" fmla="*/ 600892 h 1410789"/>
                  <a:gd name="connsiteX23" fmla="*/ 4319554 w 4371805"/>
                  <a:gd name="connsiteY23" fmla="*/ 792480 h 1410789"/>
                  <a:gd name="connsiteX24" fmla="*/ 4336971 w 4371805"/>
                  <a:gd name="connsiteY24" fmla="*/ 1001486 h 1410789"/>
                  <a:gd name="connsiteX25" fmla="*/ 4371805 w 4371805"/>
                  <a:gd name="connsiteY25" fmla="*/ 1219200 h 1410789"/>
                  <a:gd name="connsiteX26" fmla="*/ 4293428 w 4371805"/>
                  <a:gd name="connsiteY26" fmla="*/ 1349829 h 1410789"/>
                  <a:gd name="connsiteX27" fmla="*/ 4032171 w 4371805"/>
                  <a:gd name="connsiteY27" fmla="*/ 1297577 h 1410789"/>
                  <a:gd name="connsiteX28" fmla="*/ 3910251 w 4371805"/>
                  <a:gd name="connsiteY28" fmla="*/ 1306286 h 1410789"/>
                  <a:gd name="connsiteX29" fmla="*/ 3892834 w 4371805"/>
                  <a:gd name="connsiteY29" fmla="*/ 1393372 h 1410789"/>
                  <a:gd name="connsiteX30" fmla="*/ 3701245 w 4371805"/>
                  <a:gd name="connsiteY30" fmla="*/ 1410789 h 1410789"/>
                  <a:gd name="connsiteX31" fmla="*/ 3648994 w 4371805"/>
                  <a:gd name="connsiteY31" fmla="*/ 1114697 h 1410789"/>
                  <a:gd name="connsiteX32" fmla="*/ 3387737 w 4371805"/>
                  <a:gd name="connsiteY32" fmla="*/ 1027612 h 1410789"/>
                  <a:gd name="connsiteX33" fmla="*/ 3143897 w 4371805"/>
                  <a:gd name="connsiteY33" fmla="*/ 984069 h 1410789"/>
                  <a:gd name="connsiteX34" fmla="*/ 2804262 w 4371805"/>
                  <a:gd name="connsiteY34" fmla="*/ 1140823 h 1410789"/>
                  <a:gd name="connsiteX35" fmla="*/ 2499462 w 4371805"/>
                  <a:gd name="connsiteY35" fmla="*/ 1149532 h 1410789"/>
                  <a:gd name="connsiteX36" fmla="*/ 2212079 w 4371805"/>
                  <a:gd name="connsiteY36" fmla="*/ 1071155 h 1410789"/>
                  <a:gd name="connsiteX37" fmla="*/ 1950822 w 4371805"/>
                  <a:gd name="connsiteY37" fmla="*/ 888275 h 1410789"/>
                  <a:gd name="connsiteX38" fmla="*/ 1602479 w 4371805"/>
                  <a:gd name="connsiteY38" fmla="*/ 627017 h 1410789"/>
                  <a:gd name="connsiteX39" fmla="*/ 1358639 w 4371805"/>
                  <a:gd name="connsiteY39" fmla="*/ 461555 h 1410789"/>
                  <a:gd name="connsiteX40" fmla="*/ 1167051 w 4371805"/>
                  <a:gd name="connsiteY40" fmla="*/ 409303 h 1410789"/>
                  <a:gd name="connsiteX41" fmla="*/ 818708 w 4371805"/>
                  <a:gd name="connsiteY41" fmla="*/ 452846 h 1410789"/>
                  <a:gd name="connsiteX42" fmla="*/ 557451 w 4371805"/>
                  <a:gd name="connsiteY42" fmla="*/ 722812 h 1410789"/>
                  <a:gd name="connsiteX43" fmla="*/ 95080 w 4371805"/>
                  <a:gd name="connsiteY43" fmla="*/ 1000942 h 1410789"/>
                  <a:gd name="connsiteX44" fmla="*/ 99 w 4371805"/>
                  <a:gd name="connsiteY44" fmla="*/ 740232 h 1410789"/>
                  <a:gd name="connsiteX0" fmla="*/ 8811 w 4371805"/>
                  <a:gd name="connsiteY0" fmla="*/ 740229 h 1410789"/>
                  <a:gd name="connsiteX1" fmla="*/ 444239 w 4371805"/>
                  <a:gd name="connsiteY1" fmla="*/ 478972 h 1410789"/>
                  <a:gd name="connsiteX2" fmla="*/ 940628 w 4371805"/>
                  <a:gd name="connsiteY2" fmla="*/ 252549 h 1410789"/>
                  <a:gd name="connsiteX3" fmla="*/ 1201885 w 4371805"/>
                  <a:gd name="connsiteY3" fmla="*/ 0 h 1410789"/>
                  <a:gd name="connsiteX4" fmla="*/ 1332514 w 4371805"/>
                  <a:gd name="connsiteY4" fmla="*/ 0 h 1410789"/>
                  <a:gd name="connsiteX5" fmla="*/ 1585062 w 4371805"/>
                  <a:gd name="connsiteY5" fmla="*/ 235132 h 1410789"/>
                  <a:gd name="connsiteX6" fmla="*/ 1802777 w 4371805"/>
                  <a:gd name="connsiteY6" fmla="*/ 478972 h 1410789"/>
                  <a:gd name="connsiteX7" fmla="*/ 2037908 w 4371805"/>
                  <a:gd name="connsiteY7" fmla="*/ 618309 h 1410789"/>
                  <a:gd name="connsiteX8" fmla="*/ 2203371 w 4371805"/>
                  <a:gd name="connsiteY8" fmla="*/ 705395 h 1410789"/>
                  <a:gd name="connsiteX9" fmla="*/ 2220788 w 4371805"/>
                  <a:gd name="connsiteY9" fmla="*/ 827315 h 1410789"/>
                  <a:gd name="connsiteX10" fmla="*/ 2273039 w 4371805"/>
                  <a:gd name="connsiteY10" fmla="*/ 905692 h 1410789"/>
                  <a:gd name="connsiteX11" fmla="*/ 2412377 w 4371805"/>
                  <a:gd name="connsiteY11" fmla="*/ 966652 h 1410789"/>
                  <a:gd name="connsiteX12" fmla="*/ 2699759 w 4371805"/>
                  <a:gd name="connsiteY12" fmla="*/ 992777 h 1410789"/>
                  <a:gd name="connsiteX13" fmla="*/ 3004559 w 4371805"/>
                  <a:gd name="connsiteY13" fmla="*/ 862149 h 1410789"/>
                  <a:gd name="connsiteX14" fmla="*/ 3448697 w 4371805"/>
                  <a:gd name="connsiteY14" fmla="*/ 870857 h 1410789"/>
                  <a:gd name="connsiteX15" fmla="*/ 3675119 w 4371805"/>
                  <a:gd name="connsiteY15" fmla="*/ 896983 h 1410789"/>
                  <a:gd name="connsiteX16" fmla="*/ 4006045 w 4371805"/>
                  <a:gd name="connsiteY16" fmla="*/ 635726 h 1410789"/>
                  <a:gd name="connsiteX17" fmla="*/ 4049588 w 4371805"/>
                  <a:gd name="connsiteY17" fmla="*/ 470263 h 1410789"/>
                  <a:gd name="connsiteX18" fmla="*/ 3936377 w 4371805"/>
                  <a:gd name="connsiteY18" fmla="*/ 313509 h 1410789"/>
                  <a:gd name="connsiteX19" fmla="*/ 3884125 w 4371805"/>
                  <a:gd name="connsiteY19" fmla="*/ 191589 h 1410789"/>
                  <a:gd name="connsiteX20" fmla="*/ 4249885 w 4371805"/>
                  <a:gd name="connsiteY20" fmla="*/ 339635 h 1410789"/>
                  <a:gd name="connsiteX21" fmla="*/ 4276011 w 4371805"/>
                  <a:gd name="connsiteY21" fmla="*/ 418012 h 1410789"/>
                  <a:gd name="connsiteX22" fmla="*/ 4154091 w 4371805"/>
                  <a:gd name="connsiteY22" fmla="*/ 600892 h 1410789"/>
                  <a:gd name="connsiteX23" fmla="*/ 4319554 w 4371805"/>
                  <a:gd name="connsiteY23" fmla="*/ 792480 h 1410789"/>
                  <a:gd name="connsiteX24" fmla="*/ 4336971 w 4371805"/>
                  <a:gd name="connsiteY24" fmla="*/ 1001486 h 1410789"/>
                  <a:gd name="connsiteX25" fmla="*/ 4371805 w 4371805"/>
                  <a:gd name="connsiteY25" fmla="*/ 1219200 h 1410789"/>
                  <a:gd name="connsiteX26" fmla="*/ 4293428 w 4371805"/>
                  <a:gd name="connsiteY26" fmla="*/ 1349829 h 1410789"/>
                  <a:gd name="connsiteX27" fmla="*/ 4032171 w 4371805"/>
                  <a:gd name="connsiteY27" fmla="*/ 1297577 h 1410789"/>
                  <a:gd name="connsiteX28" fmla="*/ 3910251 w 4371805"/>
                  <a:gd name="connsiteY28" fmla="*/ 1306286 h 1410789"/>
                  <a:gd name="connsiteX29" fmla="*/ 3892834 w 4371805"/>
                  <a:gd name="connsiteY29" fmla="*/ 1393372 h 1410789"/>
                  <a:gd name="connsiteX30" fmla="*/ 3701245 w 4371805"/>
                  <a:gd name="connsiteY30" fmla="*/ 1410789 h 1410789"/>
                  <a:gd name="connsiteX31" fmla="*/ 3648994 w 4371805"/>
                  <a:gd name="connsiteY31" fmla="*/ 1114697 h 1410789"/>
                  <a:gd name="connsiteX32" fmla="*/ 3387737 w 4371805"/>
                  <a:gd name="connsiteY32" fmla="*/ 1027612 h 1410789"/>
                  <a:gd name="connsiteX33" fmla="*/ 3143897 w 4371805"/>
                  <a:gd name="connsiteY33" fmla="*/ 984069 h 1410789"/>
                  <a:gd name="connsiteX34" fmla="*/ 2804262 w 4371805"/>
                  <a:gd name="connsiteY34" fmla="*/ 1140823 h 1410789"/>
                  <a:gd name="connsiteX35" fmla="*/ 2499462 w 4371805"/>
                  <a:gd name="connsiteY35" fmla="*/ 1149532 h 1410789"/>
                  <a:gd name="connsiteX36" fmla="*/ 2212079 w 4371805"/>
                  <a:gd name="connsiteY36" fmla="*/ 1071155 h 1410789"/>
                  <a:gd name="connsiteX37" fmla="*/ 1950822 w 4371805"/>
                  <a:gd name="connsiteY37" fmla="*/ 888275 h 1410789"/>
                  <a:gd name="connsiteX38" fmla="*/ 1602479 w 4371805"/>
                  <a:gd name="connsiteY38" fmla="*/ 627017 h 1410789"/>
                  <a:gd name="connsiteX39" fmla="*/ 1358639 w 4371805"/>
                  <a:gd name="connsiteY39" fmla="*/ 461555 h 1410789"/>
                  <a:gd name="connsiteX40" fmla="*/ 1167051 w 4371805"/>
                  <a:gd name="connsiteY40" fmla="*/ 409303 h 1410789"/>
                  <a:gd name="connsiteX41" fmla="*/ 818708 w 4371805"/>
                  <a:gd name="connsiteY41" fmla="*/ 452846 h 1410789"/>
                  <a:gd name="connsiteX42" fmla="*/ 557451 w 4371805"/>
                  <a:gd name="connsiteY42" fmla="*/ 722812 h 1410789"/>
                  <a:gd name="connsiteX43" fmla="*/ 95080 w 4371805"/>
                  <a:gd name="connsiteY43" fmla="*/ 1000942 h 1410789"/>
                  <a:gd name="connsiteX44" fmla="*/ 99 w 4371805"/>
                  <a:gd name="connsiteY44" fmla="*/ 806907 h 1410789"/>
                  <a:gd name="connsiteX0" fmla="*/ 8811 w 4371805"/>
                  <a:gd name="connsiteY0" fmla="*/ 740229 h 1410789"/>
                  <a:gd name="connsiteX1" fmla="*/ 463289 w 4371805"/>
                  <a:gd name="connsiteY1" fmla="*/ 536122 h 1410789"/>
                  <a:gd name="connsiteX2" fmla="*/ 940628 w 4371805"/>
                  <a:gd name="connsiteY2" fmla="*/ 252549 h 1410789"/>
                  <a:gd name="connsiteX3" fmla="*/ 1201885 w 4371805"/>
                  <a:gd name="connsiteY3" fmla="*/ 0 h 1410789"/>
                  <a:gd name="connsiteX4" fmla="*/ 1332514 w 4371805"/>
                  <a:gd name="connsiteY4" fmla="*/ 0 h 1410789"/>
                  <a:gd name="connsiteX5" fmla="*/ 1585062 w 4371805"/>
                  <a:gd name="connsiteY5" fmla="*/ 235132 h 1410789"/>
                  <a:gd name="connsiteX6" fmla="*/ 1802777 w 4371805"/>
                  <a:gd name="connsiteY6" fmla="*/ 478972 h 1410789"/>
                  <a:gd name="connsiteX7" fmla="*/ 2037908 w 4371805"/>
                  <a:gd name="connsiteY7" fmla="*/ 618309 h 1410789"/>
                  <a:gd name="connsiteX8" fmla="*/ 2203371 w 4371805"/>
                  <a:gd name="connsiteY8" fmla="*/ 705395 h 1410789"/>
                  <a:gd name="connsiteX9" fmla="*/ 2220788 w 4371805"/>
                  <a:gd name="connsiteY9" fmla="*/ 827315 h 1410789"/>
                  <a:gd name="connsiteX10" fmla="*/ 2273039 w 4371805"/>
                  <a:gd name="connsiteY10" fmla="*/ 905692 h 1410789"/>
                  <a:gd name="connsiteX11" fmla="*/ 2412377 w 4371805"/>
                  <a:gd name="connsiteY11" fmla="*/ 966652 h 1410789"/>
                  <a:gd name="connsiteX12" fmla="*/ 2699759 w 4371805"/>
                  <a:gd name="connsiteY12" fmla="*/ 992777 h 1410789"/>
                  <a:gd name="connsiteX13" fmla="*/ 3004559 w 4371805"/>
                  <a:gd name="connsiteY13" fmla="*/ 862149 h 1410789"/>
                  <a:gd name="connsiteX14" fmla="*/ 3448697 w 4371805"/>
                  <a:gd name="connsiteY14" fmla="*/ 870857 h 1410789"/>
                  <a:gd name="connsiteX15" fmla="*/ 3675119 w 4371805"/>
                  <a:gd name="connsiteY15" fmla="*/ 896983 h 1410789"/>
                  <a:gd name="connsiteX16" fmla="*/ 4006045 w 4371805"/>
                  <a:gd name="connsiteY16" fmla="*/ 635726 h 1410789"/>
                  <a:gd name="connsiteX17" fmla="*/ 4049588 w 4371805"/>
                  <a:gd name="connsiteY17" fmla="*/ 470263 h 1410789"/>
                  <a:gd name="connsiteX18" fmla="*/ 3936377 w 4371805"/>
                  <a:gd name="connsiteY18" fmla="*/ 313509 h 1410789"/>
                  <a:gd name="connsiteX19" fmla="*/ 3884125 w 4371805"/>
                  <a:gd name="connsiteY19" fmla="*/ 191589 h 1410789"/>
                  <a:gd name="connsiteX20" fmla="*/ 4249885 w 4371805"/>
                  <a:gd name="connsiteY20" fmla="*/ 339635 h 1410789"/>
                  <a:gd name="connsiteX21" fmla="*/ 4276011 w 4371805"/>
                  <a:gd name="connsiteY21" fmla="*/ 418012 h 1410789"/>
                  <a:gd name="connsiteX22" fmla="*/ 4154091 w 4371805"/>
                  <a:gd name="connsiteY22" fmla="*/ 600892 h 1410789"/>
                  <a:gd name="connsiteX23" fmla="*/ 4319554 w 4371805"/>
                  <a:gd name="connsiteY23" fmla="*/ 792480 h 1410789"/>
                  <a:gd name="connsiteX24" fmla="*/ 4336971 w 4371805"/>
                  <a:gd name="connsiteY24" fmla="*/ 1001486 h 1410789"/>
                  <a:gd name="connsiteX25" fmla="*/ 4371805 w 4371805"/>
                  <a:gd name="connsiteY25" fmla="*/ 1219200 h 1410789"/>
                  <a:gd name="connsiteX26" fmla="*/ 4293428 w 4371805"/>
                  <a:gd name="connsiteY26" fmla="*/ 1349829 h 1410789"/>
                  <a:gd name="connsiteX27" fmla="*/ 4032171 w 4371805"/>
                  <a:gd name="connsiteY27" fmla="*/ 1297577 h 1410789"/>
                  <a:gd name="connsiteX28" fmla="*/ 3910251 w 4371805"/>
                  <a:gd name="connsiteY28" fmla="*/ 1306286 h 1410789"/>
                  <a:gd name="connsiteX29" fmla="*/ 3892834 w 4371805"/>
                  <a:gd name="connsiteY29" fmla="*/ 1393372 h 1410789"/>
                  <a:gd name="connsiteX30" fmla="*/ 3701245 w 4371805"/>
                  <a:gd name="connsiteY30" fmla="*/ 1410789 h 1410789"/>
                  <a:gd name="connsiteX31" fmla="*/ 3648994 w 4371805"/>
                  <a:gd name="connsiteY31" fmla="*/ 1114697 h 1410789"/>
                  <a:gd name="connsiteX32" fmla="*/ 3387737 w 4371805"/>
                  <a:gd name="connsiteY32" fmla="*/ 1027612 h 1410789"/>
                  <a:gd name="connsiteX33" fmla="*/ 3143897 w 4371805"/>
                  <a:gd name="connsiteY33" fmla="*/ 984069 h 1410789"/>
                  <a:gd name="connsiteX34" fmla="*/ 2804262 w 4371805"/>
                  <a:gd name="connsiteY34" fmla="*/ 1140823 h 1410789"/>
                  <a:gd name="connsiteX35" fmla="*/ 2499462 w 4371805"/>
                  <a:gd name="connsiteY35" fmla="*/ 1149532 h 1410789"/>
                  <a:gd name="connsiteX36" fmla="*/ 2212079 w 4371805"/>
                  <a:gd name="connsiteY36" fmla="*/ 1071155 h 1410789"/>
                  <a:gd name="connsiteX37" fmla="*/ 1950822 w 4371805"/>
                  <a:gd name="connsiteY37" fmla="*/ 888275 h 1410789"/>
                  <a:gd name="connsiteX38" fmla="*/ 1602479 w 4371805"/>
                  <a:gd name="connsiteY38" fmla="*/ 627017 h 1410789"/>
                  <a:gd name="connsiteX39" fmla="*/ 1358639 w 4371805"/>
                  <a:gd name="connsiteY39" fmla="*/ 461555 h 1410789"/>
                  <a:gd name="connsiteX40" fmla="*/ 1167051 w 4371805"/>
                  <a:gd name="connsiteY40" fmla="*/ 409303 h 1410789"/>
                  <a:gd name="connsiteX41" fmla="*/ 818708 w 4371805"/>
                  <a:gd name="connsiteY41" fmla="*/ 452846 h 1410789"/>
                  <a:gd name="connsiteX42" fmla="*/ 557451 w 4371805"/>
                  <a:gd name="connsiteY42" fmla="*/ 722812 h 1410789"/>
                  <a:gd name="connsiteX43" fmla="*/ 95080 w 4371805"/>
                  <a:gd name="connsiteY43" fmla="*/ 1000942 h 1410789"/>
                  <a:gd name="connsiteX44" fmla="*/ 99 w 4371805"/>
                  <a:gd name="connsiteY44" fmla="*/ 806907 h 1410789"/>
                  <a:gd name="connsiteX0" fmla="*/ 0 w 4382044"/>
                  <a:gd name="connsiteY0" fmla="*/ 797379 h 1410789"/>
                  <a:gd name="connsiteX1" fmla="*/ 473528 w 4382044"/>
                  <a:gd name="connsiteY1" fmla="*/ 536122 h 1410789"/>
                  <a:gd name="connsiteX2" fmla="*/ 950867 w 4382044"/>
                  <a:gd name="connsiteY2" fmla="*/ 252549 h 1410789"/>
                  <a:gd name="connsiteX3" fmla="*/ 1212124 w 4382044"/>
                  <a:gd name="connsiteY3" fmla="*/ 0 h 1410789"/>
                  <a:gd name="connsiteX4" fmla="*/ 1342753 w 4382044"/>
                  <a:gd name="connsiteY4" fmla="*/ 0 h 1410789"/>
                  <a:gd name="connsiteX5" fmla="*/ 1595301 w 4382044"/>
                  <a:gd name="connsiteY5" fmla="*/ 235132 h 1410789"/>
                  <a:gd name="connsiteX6" fmla="*/ 1813016 w 4382044"/>
                  <a:gd name="connsiteY6" fmla="*/ 478972 h 1410789"/>
                  <a:gd name="connsiteX7" fmla="*/ 2048147 w 4382044"/>
                  <a:gd name="connsiteY7" fmla="*/ 618309 h 1410789"/>
                  <a:gd name="connsiteX8" fmla="*/ 2213610 w 4382044"/>
                  <a:gd name="connsiteY8" fmla="*/ 705395 h 1410789"/>
                  <a:gd name="connsiteX9" fmla="*/ 2231027 w 4382044"/>
                  <a:gd name="connsiteY9" fmla="*/ 827315 h 1410789"/>
                  <a:gd name="connsiteX10" fmla="*/ 2283278 w 4382044"/>
                  <a:gd name="connsiteY10" fmla="*/ 905692 h 1410789"/>
                  <a:gd name="connsiteX11" fmla="*/ 2422616 w 4382044"/>
                  <a:gd name="connsiteY11" fmla="*/ 966652 h 1410789"/>
                  <a:gd name="connsiteX12" fmla="*/ 2709998 w 4382044"/>
                  <a:gd name="connsiteY12" fmla="*/ 992777 h 1410789"/>
                  <a:gd name="connsiteX13" fmla="*/ 3014798 w 4382044"/>
                  <a:gd name="connsiteY13" fmla="*/ 862149 h 1410789"/>
                  <a:gd name="connsiteX14" fmla="*/ 3458936 w 4382044"/>
                  <a:gd name="connsiteY14" fmla="*/ 870857 h 1410789"/>
                  <a:gd name="connsiteX15" fmla="*/ 3685358 w 4382044"/>
                  <a:gd name="connsiteY15" fmla="*/ 896983 h 1410789"/>
                  <a:gd name="connsiteX16" fmla="*/ 4016284 w 4382044"/>
                  <a:gd name="connsiteY16" fmla="*/ 635726 h 1410789"/>
                  <a:gd name="connsiteX17" fmla="*/ 4059827 w 4382044"/>
                  <a:gd name="connsiteY17" fmla="*/ 470263 h 1410789"/>
                  <a:gd name="connsiteX18" fmla="*/ 3946616 w 4382044"/>
                  <a:gd name="connsiteY18" fmla="*/ 313509 h 1410789"/>
                  <a:gd name="connsiteX19" fmla="*/ 3894364 w 4382044"/>
                  <a:gd name="connsiteY19" fmla="*/ 191589 h 1410789"/>
                  <a:gd name="connsiteX20" fmla="*/ 4260124 w 4382044"/>
                  <a:gd name="connsiteY20" fmla="*/ 339635 h 1410789"/>
                  <a:gd name="connsiteX21" fmla="*/ 4286250 w 4382044"/>
                  <a:gd name="connsiteY21" fmla="*/ 418012 h 1410789"/>
                  <a:gd name="connsiteX22" fmla="*/ 4164330 w 4382044"/>
                  <a:gd name="connsiteY22" fmla="*/ 600892 h 1410789"/>
                  <a:gd name="connsiteX23" fmla="*/ 4329793 w 4382044"/>
                  <a:gd name="connsiteY23" fmla="*/ 792480 h 1410789"/>
                  <a:gd name="connsiteX24" fmla="*/ 4347210 w 4382044"/>
                  <a:gd name="connsiteY24" fmla="*/ 1001486 h 1410789"/>
                  <a:gd name="connsiteX25" fmla="*/ 4382044 w 4382044"/>
                  <a:gd name="connsiteY25" fmla="*/ 1219200 h 1410789"/>
                  <a:gd name="connsiteX26" fmla="*/ 4303667 w 4382044"/>
                  <a:gd name="connsiteY26" fmla="*/ 1349829 h 1410789"/>
                  <a:gd name="connsiteX27" fmla="*/ 4042410 w 4382044"/>
                  <a:gd name="connsiteY27" fmla="*/ 1297577 h 1410789"/>
                  <a:gd name="connsiteX28" fmla="*/ 3920490 w 4382044"/>
                  <a:gd name="connsiteY28" fmla="*/ 1306286 h 1410789"/>
                  <a:gd name="connsiteX29" fmla="*/ 3903073 w 4382044"/>
                  <a:gd name="connsiteY29" fmla="*/ 1393372 h 1410789"/>
                  <a:gd name="connsiteX30" fmla="*/ 3711484 w 4382044"/>
                  <a:gd name="connsiteY30" fmla="*/ 1410789 h 1410789"/>
                  <a:gd name="connsiteX31" fmla="*/ 3659233 w 4382044"/>
                  <a:gd name="connsiteY31" fmla="*/ 1114697 h 1410789"/>
                  <a:gd name="connsiteX32" fmla="*/ 3397976 w 4382044"/>
                  <a:gd name="connsiteY32" fmla="*/ 1027612 h 1410789"/>
                  <a:gd name="connsiteX33" fmla="*/ 3154136 w 4382044"/>
                  <a:gd name="connsiteY33" fmla="*/ 984069 h 1410789"/>
                  <a:gd name="connsiteX34" fmla="*/ 2814501 w 4382044"/>
                  <a:gd name="connsiteY34" fmla="*/ 1140823 h 1410789"/>
                  <a:gd name="connsiteX35" fmla="*/ 2509701 w 4382044"/>
                  <a:gd name="connsiteY35" fmla="*/ 1149532 h 1410789"/>
                  <a:gd name="connsiteX36" fmla="*/ 2222318 w 4382044"/>
                  <a:gd name="connsiteY36" fmla="*/ 1071155 h 1410789"/>
                  <a:gd name="connsiteX37" fmla="*/ 1961061 w 4382044"/>
                  <a:gd name="connsiteY37" fmla="*/ 888275 h 1410789"/>
                  <a:gd name="connsiteX38" fmla="*/ 1612718 w 4382044"/>
                  <a:gd name="connsiteY38" fmla="*/ 627017 h 1410789"/>
                  <a:gd name="connsiteX39" fmla="*/ 1368878 w 4382044"/>
                  <a:gd name="connsiteY39" fmla="*/ 461555 h 1410789"/>
                  <a:gd name="connsiteX40" fmla="*/ 1177290 w 4382044"/>
                  <a:gd name="connsiteY40" fmla="*/ 409303 h 1410789"/>
                  <a:gd name="connsiteX41" fmla="*/ 828947 w 4382044"/>
                  <a:gd name="connsiteY41" fmla="*/ 452846 h 1410789"/>
                  <a:gd name="connsiteX42" fmla="*/ 567690 w 4382044"/>
                  <a:gd name="connsiteY42" fmla="*/ 722812 h 1410789"/>
                  <a:gd name="connsiteX43" fmla="*/ 105319 w 4382044"/>
                  <a:gd name="connsiteY43" fmla="*/ 1000942 h 1410789"/>
                  <a:gd name="connsiteX44" fmla="*/ 10338 w 4382044"/>
                  <a:gd name="connsiteY44" fmla="*/ 806907 h 14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82044" h="1410789">
                    <a:moveTo>
                      <a:pt x="0" y="797379"/>
                    </a:moveTo>
                    <a:lnTo>
                      <a:pt x="473528" y="536122"/>
                    </a:lnTo>
                    <a:lnTo>
                      <a:pt x="950867" y="252549"/>
                    </a:lnTo>
                    <a:lnTo>
                      <a:pt x="1212124" y="0"/>
                    </a:lnTo>
                    <a:lnTo>
                      <a:pt x="1342753" y="0"/>
                    </a:lnTo>
                    <a:lnTo>
                      <a:pt x="1595301" y="235132"/>
                    </a:lnTo>
                    <a:lnTo>
                      <a:pt x="1813016" y="478972"/>
                    </a:lnTo>
                    <a:lnTo>
                      <a:pt x="2048147" y="618309"/>
                    </a:lnTo>
                    <a:lnTo>
                      <a:pt x="2213610" y="705395"/>
                    </a:lnTo>
                    <a:lnTo>
                      <a:pt x="2231027" y="827315"/>
                    </a:lnTo>
                    <a:lnTo>
                      <a:pt x="2283278" y="905692"/>
                    </a:lnTo>
                    <a:lnTo>
                      <a:pt x="2422616" y="966652"/>
                    </a:lnTo>
                    <a:lnTo>
                      <a:pt x="2709998" y="992777"/>
                    </a:lnTo>
                    <a:lnTo>
                      <a:pt x="3014798" y="862149"/>
                    </a:lnTo>
                    <a:lnTo>
                      <a:pt x="3458936" y="870857"/>
                    </a:lnTo>
                    <a:lnTo>
                      <a:pt x="3685358" y="896983"/>
                    </a:lnTo>
                    <a:lnTo>
                      <a:pt x="4016284" y="635726"/>
                    </a:lnTo>
                    <a:lnTo>
                      <a:pt x="4059827" y="470263"/>
                    </a:lnTo>
                    <a:lnTo>
                      <a:pt x="3946616" y="313509"/>
                    </a:lnTo>
                    <a:lnTo>
                      <a:pt x="3894364" y="191589"/>
                    </a:lnTo>
                    <a:lnTo>
                      <a:pt x="4260124" y="339635"/>
                    </a:lnTo>
                    <a:lnTo>
                      <a:pt x="4286250" y="418012"/>
                    </a:lnTo>
                    <a:lnTo>
                      <a:pt x="4164330" y="600892"/>
                    </a:lnTo>
                    <a:lnTo>
                      <a:pt x="4329793" y="792480"/>
                    </a:lnTo>
                    <a:lnTo>
                      <a:pt x="4347210" y="1001486"/>
                    </a:lnTo>
                    <a:lnTo>
                      <a:pt x="4382044" y="1219200"/>
                    </a:lnTo>
                    <a:lnTo>
                      <a:pt x="4303667" y="1349829"/>
                    </a:lnTo>
                    <a:lnTo>
                      <a:pt x="4042410" y="1297577"/>
                    </a:lnTo>
                    <a:lnTo>
                      <a:pt x="3920490" y="1306286"/>
                    </a:lnTo>
                    <a:lnTo>
                      <a:pt x="3903073" y="1393372"/>
                    </a:lnTo>
                    <a:lnTo>
                      <a:pt x="3711484" y="1410789"/>
                    </a:lnTo>
                    <a:lnTo>
                      <a:pt x="3659233" y="1114697"/>
                    </a:lnTo>
                    <a:lnTo>
                      <a:pt x="3397976" y="1027612"/>
                    </a:lnTo>
                    <a:lnTo>
                      <a:pt x="3154136" y="984069"/>
                    </a:lnTo>
                    <a:lnTo>
                      <a:pt x="2814501" y="1140823"/>
                    </a:lnTo>
                    <a:lnTo>
                      <a:pt x="2509701" y="1149532"/>
                    </a:lnTo>
                    <a:lnTo>
                      <a:pt x="2222318" y="1071155"/>
                    </a:lnTo>
                    <a:lnTo>
                      <a:pt x="1961061" y="888275"/>
                    </a:lnTo>
                    <a:lnTo>
                      <a:pt x="1612718" y="627017"/>
                    </a:lnTo>
                    <a:lnTo>
                      <a:pt x="1368878" y="461555"/>
                    </a:lnTo>
                    <a:lnTo>
                      <a:pt x="1177290" y="409303"/>
                    </a:lnTo>
                    <a:lnTo>
                      <a:pt x="828947" y="452846"/>
                    </a:lnTo>
                    <a:lnTo>
                      <a:pt x="567690" y="722812"/>
                    </a:lnTo>
                    <a:lnTo>
                      <a:pt x="105319" y="1000942"/>
                    </a:lnTo>
                    <a:cubicBezTo>
                      <a:pt x="31296" y="1032874"/>
                      <a:pt x="8524" y="805092"/>
                      <a:pt x="10338" y="806907"/>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838C30-2BF0-8065-9F93-556B94759E0C}"/>
                  </a:ext>
                </a:extLst>
              </p:cNvPr>
              <p:cNvSpPr txBox="1"/>
              <p:nvPr/>
            </p:nvSpPr>
            <p:spPr>
              <a:xfrm>
                <a:off x="7362361" y="3255946"/>
                <a:ext cx="1611086" cy="5651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Chain of Strands (freshwater)</a:t>
                </a:r>
              </a:p>
            </p:txBody>
          </p:sp>
          <p:sp>
            <p:nvSpPr>
              <p:cNvPr id="12" name="TextBox 11">
                <a:extLst>
                  <a:ext uri="{FF2B5EF4-FFF2-40B4-BE49-F238E27FC236}">
                    <a16:creationId xmlns:a16="http://schemas.microsoft.com/office/drawing/2014/main" id="{1323C8C4-00D9-70F7-0BA0-FDFAD61297EB}"/>
                  </a:ext>
                </a:extLst>
              </p:cNvPr>
              <p:cNvSpPr txBox="1"/>
              <p:nvPr/>
            </p:nvSpPr>
            <p:spPr>
              <a:xfrm>
                <a:off x="3298734" y="2776032"/>
                <a:ext cx="1302935" cy="8113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Upper Tidal Ditch</a:t>
                </a:r>
              </a:p>
              <a:p>
                <a:pPr algn="l"/>
                <a:r>
                  <a:rPr lang="en-US" sz="1600"/>
                  <a:t>(transition)</a:t>
                </a:r>
              </a:p>
            </p:txBody>
          </p:sp>
          <p:sp>
            <p:nvSpPr>
              <p:cNvPr id="13" name="TextBox 12">
                <a:extLst>
                  <a:ext uri="{FF2B5EF4-FFF2-40B4-BE49-F238E27FC236}">
                    <a16:creationId xmlns:a16="http://schemas.microsoft.com/office/drawing/2014/main" id="{B2E21D87-850F-6BE4-9904-89BFA064EF84}"/>
                  </a:ext>
                </a:extLst>
              </p:cNvPr>
              <p:cNvSpPr txBox="1"/>
              <p:nvPr/>
            </p:nvSpPr>
            <p:spPr>
              <a:xfrm>
                <a:off x="1808409" y="5600901"/>
                <a:ext cx="1611086" cy="5651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Tidal Ditch</a:t>
                </a:r>
              </a:p>
              <a:p>
                <a:pPr algn="l"/>
                <a:r>
                  <a:rPr lang="en-US" sz="1600"/>
                  <a:t>(estuarine)</a:t>
                </a:r>
              </a:p>
            </p:txBody>
          </p:sp>
          <p:sp>
            <p:nvSpPr>
              <p:cNvPr id="8" name="Freeform: Shape 7">
                <a:extLst>
                  <a:ext uri="{FF2B5EF4-FFF2-40B4-BE49-F238E27FC236}">
                    <a16:creationId xmlns:a16="http://schemas.microsoft.com/office/drawing/2014/main" id="{95093B4B-5C9D-AFB3-6FA6-B794DC2399AD}"/>
                  </a:ext>
                </a:extLst>
              </p:cNvPr>
              <p:cNvSpPr/>
              <p:nvPr/>
            </p:nvSpPr>
            <p:spPr>
              <a:xfrm>
                <a:off x="2746079" y="2912399"/>
                <a:ext cx="3045018" cy="1183844"/>
              </a:xfrm>
              <a:custGeom>
                <a:avLst/>
                <a:gdLst>
                  <a:gd name="connsiteX0" fmla="*/ 0 w 2624137"/>
                  <a:gd name="connsiteY0" fmla="*/ 704850 h 762000"/>
                  <a:gd name="connsiteX1" fmla="*/ 104775 w 2624137"/>
                  <a:gd name="connsiteY1" fmla="*/ 628650 h 762000"/>
                  <a:gd name="connsiteX2" fmla="*/ 185737 w 2624137"/>
                  <a:gd name="connsiteY2" fmla="*/ 666750 h 762000"/>
                  <a:gd name="connsiteX3" fmla="*/ 661987 w 2624137"/>
                  <a:gd name="connsiteY3" fmla="*/ 657225 h 762000"/>
                  <a:gd name="connsiteX4" fmla="*/ 814387 w 2624137"/>
                  <a:gd name="connsiteY4" fmla="*/ 719138 h 762000"/>
                  <a:gd name="connsiteX5" fmla="*/ 1300162 w 2624137"/>
                  <a:gd name="connsiteY5" fmla="*/ 738188 h 762000"/>
                  <a:gd name="connsiteX6" fmla="*/ 1476375 w 2624137"/>
                  <a:gd name="connsiteY6" fmla="*/ 728663 h 762000"/>
                  <a:gd name="connsiteX7" fmla="*/ 1790700 w 2624137"/>
                  <a:gd name="connsiteY7" fmla="*/ 481013 h 762000"/>
                  <a:gd name="connsiteX8" fmla="*/ 1881187 w 2624137"/>
                  <a:gd name="connsiteY8" fmla="*/ 452438 h 762000"/>
                  <a:gd name="connsiteX9" fmla="*/ 2428875 w 2624137"/>
                  <a:gd name="connsiteY9" fmla="*/ 33338 h 762000"/>
                  <a:gd name="connsiteX10" fmla="*/ 2457450 w 2624137"/>
                  <a:gd name="connsiteY10" fmla="*/ 9525 h 762000"/>
                  <a:gd name="connsiteX11" fmla="*/ 2624137 w 2624137"/>
                  <a:gd name="connsiteY11" fmla="*/ 0 h 762000"/>
                  <a:gd name="connsiteX12" fmla="*/ 2624137 w 2624137"/>
                  <a:gd name="connsiteY12" fmla="*/ 47625 h 762000"/>
                  <a:gd name="connsiteX13" fmla="*/ 2443162 w 2624137"/>
                  <a:gd name="connsiteY13" fmla="*/ 38100 h 762000"/>
                  <a:gd name="connsiteX14" fmla="*/ 2357437 w 2624137"/>
                  <a:gd name="connsiteY14" fmla="*/ 133350 h 762000"/>
                  <a:gd name="connsiteX15" fmla="*/ 1895475 w 2624137"/>
                  <a:gd name="connsiteY15" fmla="*/ 504825 h 762000"/>
                  <a:gd name="connsiteX16" fmla="*/ 1766887 w 2624137"/>
                  <a:gd name="connsiteY16" fmla="*/ 504825 h 762000"/>
                  <a:gd name="connsiteX17" fmla="*/ 1719262 w 2624137"/>
                  <a:gd name="connsiteY17" fmla="*/ 600075 h 762000"/>
                  <a:gd name="connsiteX18" fmla="*/ 1566862 w 2624137"/>
                  <a:gd name="connsiteY18" fmla="*/ 719138 h 762000"/>
                  <a:gd name="connsiteX19" fmla="*/ 1428750 w 2624137"/>
                  <a:gd name="connsiteY19" fmla="*/ 762000 h 762000"/>
                  <a:gd name="connsiteX20" fmla="*/ 1100137 w 2624137"/>
                  <a:gd name="connsiteY20" fmla="*/ 757238 h 762000"/>
                  <a:gd name="connsiteX21" fmla="*/ 814387 w 2624137"/>
                  <a:gd name="connsiteY21" fmla="*/ 757238 h 762000"/>
                  <a:gd name="connsiteX22" fmla="*/ 671512 w 2624137"/>
                  <a:gd name="connsiteY22" fmla="*/ 690563 h 762000"/>
                  <a:gd name="connsiteX23" fmla="*/ 257175 w 2624137"/>
                  <a:gd name="connsiteY23" fmla="*/ 690563 h 762000"/>
                  <a:gd name="connsiteX24" fmla="*/ 185737 w 2624137"/>
                  <a:gd name="connsiteY24" fmla="*/ 681038 h 762000"/>
                  <a:gd name="connsiteX25" fmla="*/ 109537 w 2624137"/>
                  <a:gd name="connsiteY25" fmla="*/ 657225 h 762000"/>
                  <a:gd name="connsiteX26" fmla="*/ 52387 w 2624137"/>
                  <a:gd name="connsiteY26" fmla="*/ 690563 h 762000"/>
                  <a:gd name="connsiteX0" fmla="*/ 0 w 2628900"/>
                  <a:gd name="connsiteY0" fmla="*/ 704850 h 762000"/>
                  <a:gd name="connsiteX1" fmla="*/ 104775 w 2628900"/>
                  <a:gd name="connsiteY1" fmla="*/ 628650 h 762000"/>
                  <a:gd name="connsiteX2" fmla="*/ 185737 w 2628900"/>
                  <a:gd name="connsiteY2" fmla="*/ 666750 h 762000"/>
                  <a:gd name="connsiteX3" fmla="*/ 661987 w 2628900"/>
                  <a:gd name="connsiteY3" fmla="*/ 657225 h 762000"/>
                  <a:gd name="connsiteX4" fmla="*/ 814387 w 2628900"/>
                  <a:gd name="connsiteY4" fmla="*/ 719138 h 762000"/>
                  <a:gd name="connsiteX5" fmla="*/ 1300162 w 2628900"/>
                  <a:gd name="connsiteY5" fmla="*/ 738188 h 762000"/>
                  <a:gd name="connsiteX6" fmla="*/ 1476375 w 2628900"/>
                  <a:gd name="connsiteY6" fmla="*/ 728663 h 762000"/>
                  <a:gd name="connsiteX7" fmla="*/ 1790700 w 2628900"/>
                  <a:gd name="connsiteY7" fmla="*/ 481013 h 762000"/>
                  <a:gd name="connsiteX8" fmla="*/ 1881187 w 2628900"/>
                  <a:gd name="connsiteY8" fmla="*/ 452438 h 762000"/>
                  <a:gd name="connsiteX9" fmla="*/ 2428875 w 2628900"/>
                  <a:gd name="connsiteY9" fmla="*/ 33338 h 762000"/>
                  <a:gd name="connsiteX10" fmla="*/ 2457450 w 2628900"/>
                  <a:gd name="connsiteY10" fmla="*/ 9525 h 762000"/>
                  <a:gd name="connsiteX11" fmla="*/ 2624137 w 2628900"/>
                  <a:gd name="connsiteY11" fmla="*/ 0 h 762000"/>
                  <a:gd name="connsiteX12" fmla="*/ 2628900 w 2628900"/>
                  <a:gd name="connsiteY12" fmla="*/ 9525 h 762000"/>
                  <a:gd name="connsiteX13" fmla="*/ 2624137 w 2628900"/>
                  <a:gd name="connsiteY13" fmla="*/ 47625 h 762000"/>
                  <a:gd name="connsiteX14" fmla="*/ 2443162 w 2628900"/>
                  <a:gd name="connsiteY14" fmla="*/ 38100 h 762000"/>
                  <a:gd name="connsiteX15" fmla="*/ 2357437 w 2628900"/>
                  <a:gd name="connsiteY15" fmla="*/ 133350 h 762000"/>
                  <a:gd name="connsiteX16" fmla="*/ 1895475 w 2628900"/>
                  <a:gd name="connsiteY16" fmla="*/ 504825 h 762000"/>
                  <a:gd name="connsiteX17" fmla="*/ 1766887 w 2628900"/>
                  <a:gd name="connsiteY17" fmla="*/ 504825 h 762000"/>
                  <a:gd name="connsiteX18" fmla="*/ 1719262 w 2628900"/>
                  <a:gd name="connsiteY18" fmla="*/ 600075 h 762000"/>
                  <a:gd name="connsiteX19" fmla="*/ 1566862 w 2628900"/>
                  <a:gd name="connsiteY19" fmla="*/ 719138 h 762000"/>
                  <a:gd name="connsiteX20" fmla="*/ 1428750 w 2628900"/>
                  <a:gd name="connsiteY20" fmla="*/ 762000 h 762000"/>
                  <a:gd name="connsiteX21" fmla="*/ 1100137 w 2628900"/>
                  <a:gd name="connsiteY21" fmla="*/ 757238 h 762000"/>
                  <a:gd name="connsiteX22" fmla="*/ 814387 w 2628900"/>
                  <a:gd name="connsiteY22" fmla="*/ 757238 h 762000"/>
                  <a:gd name="connsiteX23" fmla="*/ 671512 w 2628900"/>
                  <a:gd name="connsiteY23" fmla="*/ 690563 h 762000"/>
                  <a:gd name="connsiteX24" fmla="*/ 257175 w 2628900"/>
                  <a:gd name="connsiteY24" fmla="*/ 690563 h 762000"/>
                  <a:gd name="connsiteX25" fmla="*/ 185737 w 2628900"/>
                  <a:gd name="connsiteY25" fmla="*/ 681038 h 762000"/>
                  <a:gd name="connsiteX26" fmla="*/ 109537 w 2628900"/>
                  <a:gd name="connsiteY26" fmla="*/ 657225 h 762000"/>
                  <a:gd name="connsiteX27" fmla="*/ 52387 w 2628900"/>
                  <a:gd name="connsiteY27" fmla="*/ 690563 h 762000"/>
                  <a:gd name="connsiteX0" fmla="*/ 0 w 2624137"/>
                  <a:gd name="connsiteY0" fmla="*/ 976312 h 1033462"/>
                  <a:gd name="connsiteX1" fmla="*/ 104775 w 2624137"/>
                  <a:gd name="connsiteY1" fmla="*/ 900112 h 1033462"/>
                  <a:gd name="connsiteX2" fmla="*/ 185737 w 2624137"/>
                  <a:gd name="connsiteY2" fmla="*/ 938212 h 1033462"/>
                  <a:gd name="connsiteX3" fmla="*/ 661987 w 2624137"/>
                  <a:gd name="connsiteY3" fmla="*/ 928687 h 1033462"/>
                  <a:gd name="connsiteX4" fmla="*/ 814387 w 2624137"/>
                  <a:gd name="connsiteY4" fmla="*/ 990600 h 1033462"/>
                  <a:gd name="connsiteX5" fmla="*/ 1300162 w 2624137"/>
                  <a:gd name="connsiteY5" fmla="*/ 1009650 h 1033462"/>
                  <a:gd name="connsiteX6" fmla="*/ 1476375 w 2624137"/>
                  <a:gd name="connsiteY6" fmla="*/ 1000125 h 1033462"/>
                  <a:gd name="connsiteX7" fmla="*/ 1790700 w 2624137"/>
                  <a:gd name="connsiteY7" fmla="*/ 752475 h 1033462"/>
                  <a:gd name="connsiteX8" fmla="*/ 1881187 w 2624137"/>
                  <a:gd name="connsiteY8" fmla="*/ 723900 h 1033462"/>
                  <a:gd name="connsiteX9" fmla="*/ 2428875 w 2624137"/>
                  <a:gd name="connsiteY9" fmla="*/ 304800 h 1033462"/>
                  <a:gd name="connsiteX10" fmla="*/ 2457450 w 2624137"/>
                  <a:gd name="connsiteY10" fmla="*/ 280987 h 1033462"/>
                  <a:gd name="connsiteX11" fmla="*/ 2624137 w 2624137"/>
                  <a:gd name="connsiteY11" fmla="*/ 271462 h 1033462"/>
                  <a:gd name="connsiteX12" fmla="*/ 2624137 w 2624137"/>
                  <a:gd name="connsiteY12" fmla="*/ 0 h 1033462"/>
                  <a:gd name="connsiteX13" fmla="*/ 2624137 w 2624137"/>
                  <a:gd name="connsiteY13" fmla="*/ 319087 h 1033462"/>
                  <a:gd name="connsiteX14" fmla="*/ 2443162 w 2624137"/>
                  <a:gd name="connsiteY14" fmla="*/ 309562 h 1033462"/>
                  <a:gd name="connsiteX15" fmla="*/ 2357437 w 2624137"/>
                  <a:gd name="connsiteY15" fmla="*/ 404812 h 1033462"/>
                  <a:gd name="connsiteX16" fmla="*/ 1895475 w 2624137"/>
                  <a:gd name="connsiteY16" fmla="*/ 776287 h 1033462"/>
                  <a:gd name="connsiteX17" fmla="*/ 1766887 w 2624137"/>
                  <a:gd name="connsiteY17" fmla="*/ 776287 h 1033462"/>
                  <a:gd name="connsiteX18" fmla="*/ 1719262 w 2624137"/>
                  <a:gd name="connsiteY18" fmla="*/ 871537 h 1033462"/>
                  <a:gd name="connsiteX19" fmla="*/ 1566862 w 2624137"/>
                  <a:gd name="connsiteY19" fmla="*/ 990600 h 1033462"/>
                  <a:gd name="connsiteX20" fmla="*/ 1428750 w 2624137"/>
                  <a:gd name="connsiteY20" fmla="*/ 1033462 h 1033462"/>
                  <a:gd name="connsiteX21" fmla="*/ 1100137 w 2624137"/>
                  <a:gd name="connsiteY21" fmla="*/ 1028700 h 1033462"/>
                  <a:gd name="connsiteX22" fmla="*/ 814387 w 2624137"/>
                  <a:gd name="connsiteY22" fmla="*/ 1028700 h 1033462"/>
                  <a:gd name="connsiteX23" fmla="*/ 671512 w 2624137"/>
                  <a:gd name="connsiteY23" fmla="*/ 962025 h 1033462"/>
                  <a:gd name="connsiteX24" fmla="*/ 257175 w 2624137"/>
                  <a:gd name="connsiteY24" fmla="*/ 962025 h 1033462"/>
                  <a:gd name="connsiteX25" fmla="*/ 185737 w 2624137"/>
                  <a:gd name="connsiteY25" fmla="*/ 952500 h 1033462"/>
                  <a:gd name="connsiteX26" fmla="*/ 109537 w 2624137"/>
                  <a:gd name="connsiteY26" fmla="*/ 928687 h 1033462"/>
                  <a:gd name="connsiteX27" fmla="*/ 52387 w 2624137"/>
                  <a:gd name="connsiteY27" fmla="*/ 962025 h 1033462"/>
                  <a:gd name="connsiteX0" fmla="*/ 0 w 2628900"/>
                  <a:gd name="connsiteY0" fmla="*/ 909637 h 966787"/>
                  <a:gd name="connsiteX1" fmla="*/ 104775 w 2628900"/>
                  <a:gd name="connsiteY1" fmla="*/ 833437 h 966787"/>
                  <a:gd name="connsiteX2" fmla="*/ 185737 w 2628900"/>
                  <a:gd name="connsiteY2" fmla="*/ 871537 h 966787"/>
                  <a:gd name="connsiteX3" fmla="*/ 661987 w 2628900"/>
                  <a:gd name="connsiteY3" fmla="*/ 862012 h 966787"/>
                  <a:gd name="connsiteX4" fmla="*/ 814387 w 2628900"/>
                  <a:gd name="connsiteY4" fmla="*/ 923925 h 966787"/>
                  <a:gd name="connsiteX5" fmla="*/ 1300162 w 2628900"/>
                  <a:gd name="connsiteY5" fmla="*/ 942975 h 966787"/>
                  <a:gd name="connsiteX6" fmla="*/ 1476375 w 2628900"/>
                  <a:gd name="connsiteY6" fmla="*/ 933450 h 966787"/>
                  <a:gd name="connsiteX7" fmla="*/ 1790700 w 2628900"/>
                  <a:gd name="connsiteY7" fmla="*/ 685800 h 966787"/>
                  <a:gd name="connsiteX8" fmla="*/ 1881187 w 2628900"/>
                  <a:gd name="connsiteY8" fmla="*/ 657225 h 966787"/>
                  <a:gd name="connsiteX9" fmla="*/ 2428875 w 2628900"/>
                  <a:gd name="connsiteY9" fmla="*/ 238125 h 966787"/>
                  <a:gd name="connsiteX10" fmla="*/ 2457450 w 2628900"/>
                  <a:gd name="connsiteY10" fmla="*/ 214312 h 966787"/>
                  <a:gd name="connsiteX11" fmla="*/ 2624137 w 2628900"/>
                  <a:gd name="connsiteY11" fmla="*/ 204787 h 966787"/>
                  <a:gd name="connsiteX12" fmla="*/ 2628900 w 2628900"/>
                  <a:gd name="connsiteY12" fmla="*/ 0 h 966787"/>
                  <a:gd name="connsiteX13" fmla="*/ 2624137 w 2628900"/>
                  <a:gd name="connsiteY13" fmla="*/ 252412 h 966787"/>
                  <a:gd name="connsiteX14" fmla="*/ 2443162 w 2628900"/>
                  <a:gd name="connsiteY14" fmla="*/ 242887 h 966787"/>
                  <a:gd name="connsiteX15" fmla="*/ 2357437 w 2628900"/>
                  <a:gd name="connsiteY15" fmla="*/ 338137 h 966787"/>
                  <a:gd name="connsiteX16" fmla="*/ 1895475 w 2628900"/>
                  <a:gd name="connsiteY16" fmla="*/ 709612 h 966787"/>
                  <a:gd name="connsiteX17" fmla="*/ 1766887 w 2628900"/>
                  <a:gd name="connsiteY17" fmla="*/ 709612 h 966787"/>
                  <a:gd name="connsiteX18" fmla="*/ 1719262 w 2628900"/>
                  <a:gd name="connsiteY18" fmla="*/ 804862 h 966787"/>
                  <a:gd name="connsiteX19" fmla="*/ 1566862 w 2628900"/>
                  <a:gd name="connsiteY19" fmla="*/ 923925 h 966787"/>
                  <a:gd name="connsiteX20" fmla="*/ 1428750 w 2628900"/>
                  <a:gd name="connsiteY20" fmla="*/ 966787 h 966787"/>
                  <a:gd name="connsiteX21" fmla="*/ 1100137 w 2628900"/>
                  <a:gd name="connsiteY21" fmla="*/ 962025 h 966787"/>
                  <a:gd name="connsiteX22" fmla="*/ 814387 w 2628900"/>
                  <a:gd name="connsiteY22" fmla="*/ 962025 h 966787"/>
                  <a:gd name="connsiteX23" fmla="*/ 671512 w 2628900"/>
                  <a:gd name="connsiteY23" fmla="*/ 895350 h 966787"/>
                  <a:gd name="connsiteX24" fmla="*/ 257175 w 2628900"/>
                  <a:gd name="connsiteY24" fmla="*/ 895350 h 966787"/>
                  <a:gd name="connsiteX25" fmla="*/ 185737 w 2628900"/>
                  <a:gd name="connsiteY25" fmla="*/ 885825 h 966787"/>
                  <a:gd name="connsiteX26" fmla="*/ 109537 w 2628900"/>
                  <a:gd name="connsiteY26" fmla="*/ 862012 h 966787"/>
                  <a:gd name="connsiteX27" fmla="*/ 52387 w 2628900"/>
                  <a:gd name="connsiteY27" fmla="*/ 895350 h 966787"/>
                  <a:gd name="connsiteX0" fmla="*/ 0 w 2639043"/>
                  <a:gd name="connsiteY0" fmla="*/ 941224 h 998374"/>
                  <a:gd name="connsiteX1" fmla="*/ 104775 w 2639043"/>
                  <a:gd name="connsiteY1" fmla="*/ 865024 h 998374"/>
                  <a:gd name="connsiteX2" fmla="*/ 185737 w 2639043"/>
                  <a:gd name="connsiteY2" fmla="*/ 903124 h 998374"/>
                  <a:gd name="connsiteX3" fmla="*/ 661987 w 2639043"/>
                  <a:gd name="connsiteY3" fmla="*/ 893599 h 998374"/>
                  <a:gd name="connsiteX4" fmla="*/ 814387 w 2639043"/>
                  <a:gd name="connsiteY4" fmla="*/ 955512 h 998374"/>
                  <a:gd name="connsiteX5" fmla="*/ 1300162 w 2639043"/>
                  <a:gd name="connsiteY5" fmla="*/ 974562 h 998374"/>
                  <a:gd name="connsiteX6" fmla="*/ 1476375 w 2639043"/>
                  <a:gd name="connsiteY6" fmla="*/ 965037 h 998374"/>
                  <a:gd name="connsiteX7" fmla="*/ 1790700 w 2639043"/>
                  <a:gd name="connsiteY7" fmla="*/ 717387 h 998374"/>
                  <a:gd name="connsiteX8" fmla="*/ 1881187 w 2639043"/>
                  <a:gd name="connsiteY8" fmla="*/ 688812 h 998374"/>
                  <a:gd name="connsiteX9" fmla="*/ 2428875 w 2639043"/>
                  <a:gd name="connsiteY9" fmla="*/ 269712 h 998374"/>
                  <a:gd name="connsiteX10" fmla="*/ 2457450 w 2639043"/>
                  <a:gd name="connsiteY10" fmla="*/ 245899 h 998374"/>
                  <a:gd name="connsiteX11" fmla="*/ 2624137 w 2639043"/>
                  <a:gd name="connsiteY11" fmla="*/ 236374 h 998374"/>
                  <a:gd name="connsiteX12" fmla="*/ 2628900 w 2639043"/>
                  <a:gd name="connsiteY12" fmla="*/ 31587 h 998374"/>
                  <a:gd name="connsiteX13" fmla="*/ 2628899 w 2639043"/>
                  <a:gd name="connsiteY13" fmla="*/ 26824 h 998374"/>
                  <a:gd name="connsiteX14" fmla="*/ 2624137 w 2639043"/>
                  <a:gd name="connsiteY14" fmla="*/ 283999 h 998374"/>
                  <a:gd name="connsiteX15" fmla="*/ 2443162 w 2639043"/>
                  <a:gd name="connsiteY15" fmla="*/ 274474 h 998374"/>
                  <a:gd name="connsiteX16" fmla="*/ 2357437 w 2639043"/>
                  <a:gd name="connsiteY16" fmla="*/ 369724 h 998374"/>
                  <a:gd name="connsiteX17" fmla="*/ 1895475 w 2639043"/>
                  <a:gd name="connsiteY17" fmla="*/ 741199 h 998374"/>
                  <a:gd name="connsiteX18" fmla="*/ 1766887 w 2639043"/>
                  <a:gd name="connsiteY18" fmla="*/ 741199 h 998374"/>
                  <a:gd name="connsiteX19" fmla="*/ 1719262 w 2639043"/>
                  <a:gd name="connsiteY19" fmla="*/ 836449 h 998374"/>
                  <a:gd name="connsiteX20" fmla="*/ 1566862 w 2639043"/>
                  <a:gd name="connsiteY20" fmla="*/ 955512 h 998374"/>
                  <a:gd name="connsiteX21" fmla="*/ 1428750 w 2639043"/>
                  <a:gd name="connsiteY21" fmla="*/ 998374 h 998374"/>
                  <a:gd name="connsiteX22" fmla="*/ 1100137 w 2639043"/>
                  <a:gd name="connsiteY22" fmla="*/ 993612 h 998374"/>
                  <a:gd name="connsiteX23" fmla="*/ 814387 w 2639043"/>
                  <a:gd name="connsiteY23" fmla="*/ 993612 h 998374"/>
                  <a:gd name="connsiteX24" fmla="*/ 671512 w 2639043"/>
                  <a:gd name="connsiteY24" fmla="*/ 926937 h 998374"/>
                  <a:gd name="connsiteX25" fmla="*/ 257175 w 2639043"/>
                  <a:gd name="connsiteY25" fmla="*/ 926937 h 998374"/>
                  <a:gd name="connsiteX26" fmla="*/ 185737 w 2639043"/>
                  <a:gd name="connsiteY26" fmla="*/ 917412 h 998374"/>
                  <a:gd name="connsiteX27" fmla="*/ 109537 w 2639043"/>
                  <a:gd name="connsiteY27" fmla="*/ 893599 h 998374"/>
                  <a:gd name="connsiteX28" fmla="*/ 52387 w 2639043"/>
                  <a:gd name="connsiteY28" fmla="*/ 926937 h 998374"/>
                  <a:gd name="connsiteX0" fmla="*/ 0 w 2976563"/>
                  <a:gd name="connsiteY0" fmla="*/ 1050772 h 1107922"/>
                  <a:gd name="connsiteX1" fmla="*/ 104775 w 2976563"/>
                  <a:gd name="connsiteY1" fmla="*/ 974572 h 1107922"/>
                  <a:gd name="connsiteX2" fmla="*/ 185737 w 2976563"/>
                  <a:gd name="connsiteY2" fmla="*/ 1012672 h 1107922"/>
                  <a:gd name="connsiteX3" fmla="*/ 661987 w 2976563"/>
                  <a:gd name="connsiteY3" fmla="*/ 1003147 h 1107922"/>
                  <a:gd name="connsiteX4" fmla="*/ 814387 w 2976563"/>
                  <a:gd name="connsiteY4" fmla="*/ 1065060 h 1107922"/>
                  <a:gd name="connsiteX5" fmla="*/ 1300162 w 2976563"/>
                  <a:gd name="connsiteY5" fmla="*/ 1084110 h 1107922"/>
                  <a:gd name="connsiteX6" fmla="*/ 1476375 w 2976563"/>
                  <a:gd name="connsiteY6" fmla="*/ 1074585 h 1107922"/>
                  <a:gd name="connsiteX7" fmla="*/ 1790700 w 2976563"/>
                  <a:gd name="connsiteY7" fmla="*/ 826935 h 1107922"/>
                  <a:gd name="connsiteX8" fmla="*/ 1881187 w 2976563"/>
                  <a:gd name="connsiteY8" fmla="*/ 798360 h 1107922"/>
                  <a:gd name="connsiteX9" fmla="*/ 2428875 w 2976563"/>
                  <a:gd name="connsiteY9" fmla="*/ 379260 h 1107922"/>
                  <a:gd name="connsiteX10" fmla="*/ 2457450 w 2976563"/>
                  <a:gd name="connsiteY10" fmla="*/ 355447 h 1107922"/>
                  <a:gd name="connsiteX11" fmla="*/ 2624137 w 2976563"/>
                  <a:gd name="connsiteY11" fmla="*/ 345922 h 1107922"/>
                  <a:gd name="connsiteX12" fmla="*/ 2628900 w 2976563"/>
                  <a:gd name="connsiteY12" fmla="*/ 141135 h 1107922"/>
                  <a:gd name="connsiteX13" fmla="*/ 2976562 w 2976563"/>
                  <a:gd name="connsiteY13" fmla="*/ 7785 h 1107922"/>
                  <a:gd name="connsiteX14" fmla="*/ 2624137 w 2976563"/>
                  <a:gd name="connsiteY14" fmla="*/ 393547 h 1107922"/>
                  <a:gd name="connsiteX15" fmla="*/ 2443162 w 2976563"/>
                  <a:gd name="connsiteY15" fmla="*/ 384022 h 1107922"/>
                  <a:gd name="connsiteX16" fmla="*/ 2357437 w 2976563"/>
                  <a:gd name="connsiteY16" fmla="*/ 479272 h 1107922"/>
                  <a:gd name="connsiteX17" fmla="*/ 1895475 w 2976563"/>
                  <a:gd name="connsiteY17" fmla="*/ 850747 h 1107922"/>
                  <a:gd name="connsiteX18" fmla="*/ 1766887 w 2976563"/>
                  <a:gd name="connsiteY18" fmla="*/ 850747 h 1107922"/>
                  <a:gd name="connsiteX19" fmla="*/ 1719262 w 2976563"/>
                  <a:gd name="connsiteY19" fmla="*/ 945997 h 1107922"/>
                  <a:gd name="connsiteX20" fmla="*/ 1566862 w 2976563"/>
                  <a:gd name="connsiteY20" fmla="*/ 1065060 h 1107922"/>
                  <a:gd name="connsiteX21" fmla="*/ 1428750 w 2976563"/>
                  <a:gd name="connsiteY21" fmla="*/ 1107922 h 1107922"/>
                  <a:gd name="connsiteX22" fmla="*/ 1100137 w 2976563"/>
                  <a:gd name="connsiteY22" fmla="*/ 1103160 h 1107922"/>
                  <a:gd name="connsiteX23" fmla="*/ 814387 w 2976563"/>
                  <a:gd name="connsiteY23" fmla="*/ 1103160 h 1107922"/>
                  <a:gd name="connsiteX24" fmla="*/ 671512 w 2976563"/>
                  <a:gd name="connsiteY24" fmla="*/ 1036485 h 1107922"/>
                  <a:gd name="connsiteX25" fmla="*/ 257175 w 2976563"/>
                  <a:gd name="connsiteY25" fmla="*/ 1036485 h 1107922"/>
                  <a:gd name="connsiteX26" fmla="*/ 185737 w 2976563"/>
                  <a:gd name="connsiteY26" fmla="*/ 1026960 h 1107922"/>
                  <a:gd name="connsiteX27" fmla="*/ 109537 w 2976563"/>
                  <a:gd name="connsiteY27" fmla="*/ 1003147 h 1107922"/>
                  <a:gd name="connsiteX28" fmla="*/ 52387 w 2976563"/>
                  <a:gd name="connsiteY28" fmla="*/ 1036485 h 1107922"/>
                  <a:gd name="connsiteX0" fmla="*/ 0 w 3017689"/>
                  <a:gd name="connsiteY0" fmla="*/ 1073876 h 1131026"/>
                  <a:gd name="connsiteX1" fmla="*/ 104775 w 3017689"/>
                  <a:gd name="connsiteY1" fmla="*/ 997676 h 1131026"/>
                  <a:gd name="connsiteX2" fmla="*/ 185737 w 3017689"/>
                  <a:gd name="connsiteY2" fmla="*/ 1035776 h 1131026"/>
                  <a:gd name="connsiteX3" fmla="*/ 661987 w 3017689"/>
                  <a:gd name="connsiteY3" fmla="*/ 1026251 h 1131026"/>
                  <a:gd name="connsiteX4" fmla="*/ 814387 w 3017689"/>
                  <a:gd name="connsiteY4" fmla="*/ 1088164 h 1131026"/>
                  <a:gd name="connsiteX5" fmla="*/ 1300162 w 3017689"/>
                  <a:gd name="connsiteY5" fmla="*/ 1107214 h 1131026"/>
                  <a:gd name="connsiteX6" fmla="*/ 1476375 w 3017689"/>
                  <a:gd name="connsiteY6" fmla="*/ 1097689 h 1131026"/>
                  <a:gd name="connsiteX7" fmla="*/ 1790700 w 3017689"/>
                  <a:gd name="connsiteY7" fmla="*/ 850039 h 1131026"/>
                  <a:gd name="connsiteX8" fmla="*/ 1881187 w 3017689"/>
                  <a:gd name="connsiteY8" fmla="*/ 821464 h 1131026"/>
                  <a:gd name="connsiteX9" fmla="*/ 2428875 w 3017689"/>
                  <a:gd name="connsiteY9" fmla="*/ 402364 h 1131026"/>
                  <a:gd name="connsiteX10" fmla="*/ 2457450 w 3017689"/>
                  <a:gd name="connsiteY10" fmla="*/ 378551 h 1131026"/>
                  <a:gd name="connsiteX11" fmla="*/ 2624137 w 3017689"/>
                  <a:gd name="connsiteY11" fmla="*/ 369026 h 1131026"/>
                  <a:gd name="connsiteX12" fmla="*/ 2628900 w 3017689"/>
                  <a:gd name="connsiteY12" fmla="*/ 164239 h 1131026"/>
                  <a:gd name="connsiteX13" fmla="*/ 2976562 w 3017689"/>
                  <a:gd name="connsiteY13" fmla="*/ 30889 h 1131026"/>
                  <a:gd name="connsiteX14" fmla="*/ 2971799 w 3017689"/>
                  <a:gd name="connsiteY14" fmla="*/ 35651 h 1131026"/>
                  <a:gd name="connsiteX15" fmla="*/ 2624137 w 3017689"/>
                  <a:gd name="connsiteY15" fmla="*/ 416651 h 1131026"/>
                  <a:gd name="connsiteX16" fmla="*/ 2443162 w 3017689"/>
                  <a:gd name="connsiteY16" fmla="*/ 407126 h 1131026"/>
                  <a:gd name="connsiteX17" fmla="*/ 2357437 w 3017689"/>
                  <a:gd name="connsiteY17" fmla="*/ 502376 h 1131026"/>
                  <a:gd name="connsiteX18" fmla="*/ 1895475 w 3017689"/>
                  <a:gd name="connsiteY18" fmla="*/ 873851 h 1131026"/>
                  <a:gd name="connsiteX19" fmla="*/ 1766887 w 3017689"/>
                  <a:gd name="connsiteY19" fmla="*/ 873851 h 1131026"/>
                  <a:gd name="connsiteX20" fmla="*/ 1719262 w 3017689"/>
                  <a:gd name="connsiteY20" fmla="*/ 969101 h 1131026"/>
                  <a:gd name="connsiteX21" fmla="*/ 1566862 w 3017689"/>
                  <a:gd name="connsiteY21" fmla="*/ 1088164 h 1131026"/>
                  <a:gd name="connsiteX22" fmla="*/ 1428750 w 3017689"/>
                  <a:gd name="connsiteY22" fmla="*/ 1131026 h 1131026"/>
                  <a:gd name="connsiteX23" fmla="*/ 1100137 w 3017689"/>
                  <a:gd name="connsiteY23" fmla="*/ 1126264 h 1131026"/>
                  <a:gd name="connsiteX24" fmla="*/ 814387 w 3017689"/>
                  <a:gd name="connsiteY24" fmla="*/ 1126264 h 1131026"/>
                  <a:gd name="connsiteX25" fmla="*/ 671512 w 3017689"/>
                  <a:gd name="connsiteY25" fmla="*/ 1059589 h 1131026"/>
                  <a:gd name="connsiteX26" fmla="*/ 257175 w 3017689"/>
                  <a:gd name="connsiteY26" fmla="*/ 1059589 h 1131026"/>
                  <a:gd name="connsiteX27" fmla="*/ 185737 w 3017689"/>
                  <a:gd name="connsiteY27" fmla="*/ 1050064 h 1131026"/>
                  <a:gd name="connsiteX28" fmla="*/ 109537 w 3017689"/>
                  <a:gd name="connsiteY28" fmla="*/ 1026251 h 1131026"/>
                  <a:gd name="connsiteX29" fmla="*/ 52387 w 3017689"/>
                  <a:gd name="connsiteY29" fmla="*/ 1059589 h 1131026"/>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24137 w 3030792"/>
                  <a:gd name="connsiteY15" fmla="*/ 408409 h 1122784"/>
                  <a:gd name="connsiteX16" fmla="*/ 2443162 w 3030792"/>
                  <a:gd name="connsiteY16" fmla="*/ 398884 h 1122784"/>
                  <a:gd name="connsiteX17" fmla="*/ 2357437 w 3030792"/>
                  <a:gd name="connsiteY17" fmla="*/ 494134 h 1122784"/>
                  <a:gd name="connsiteX18" fmla="*/ 1895475 w 3030792"/>
                  <a:gd name="connsiteY18" fmla="*/ 865609 h 1122784"/>
                  <a:gd name="connsiteX19" fmla="*/ 1766887 w 3030792"/>
                  <a:gd name="connsiteY19" fmla="*/ 865609 h 1122784"/>
                  <a:gd name="connsiteX20" fmla="*/ 1719262 w 3030792"/>
                  <a:gd name="connsiteY20" fmla="*/ 960859 h 1122784"/>
                  <a:gd name="connsiteX21" fmla="*/ 1566862 w 3030792"/>
                  <a:gd name="connsiteY21" fmla="*/ 1079922 h 1122784"/>
                  <a:gd name="connsiteX22" fmla="*/ 1428750 w 3030792"/>
                  <a:gd name="connsiteY22" fmla="*/ 1122784 h 1122784"/>
                  <a:gd name="connsiteX23" fmla="*/ 1100137 w 3030792"/>
                  <a:gd name="connsiteY23" fmla="*/ 1118022 h 1122784"/>
                  <a:gd name="connsiteX24" fmla="*/ 814387 w 3030792"/>
                  <a:gd name="connsiteY24" fmla="*/ 1118022 h 1122784"/>
                  <a:gd name="connsiteX25" fmla="*/ 671512 w 3030792"/>
                  <a:gd name="connsiteY25" fmla="*/ 1051347 h 1122784"/>
                  <a:gd name="connsiteX26" fmla="*/ 257175 w 3030792"/>
                  <a:gd name="connsiteY26" fmla="*/ 1051347 h 1122784"/>
                  <a:gd name="connsiteX27" fmla="*/ 185737 w 3030792"/>
                  <a:gd name="connsiteY27" fmla="*/ 1041822 h 1122784"/>
                  <a:gd name="connsiteX28" fmla="*/ 109537 w 3030792"/>
                  <a:gd name="connsiteY28" fmla="*/ 1018009 h 1122784"/>
                  <a:gd name="connsiteX29" fmla="*/ 52387 w 3030792"/>
                  <a:gd name="connsiteY29"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24137 w 3030792"/>
                  <a:gd name="connsiteY15" fmla="*/ 408409 h 1122784"/>
                  <a:gd name="connsiteX16" fmla="*/ 2628898 w 3030792"/>
                  <a:gd name="connsiteY16" fmla="*/ 413172 h 1122784"/>
                  <a:gd name="connsiteX17" fmla="*/ 2443162 w 3030792"/>
                  <a:gd name="connsiteY17" fmla="*/ 398884 h 1122784"/>
                  <a:gd name="connsiteX18" fmla="*/ 2357437 w 3030792"/>
                  <a:gd name="connsiteY18" fmla="*/ 494134 h 1122784"/>
                  <a:gd name="connsiteX19" fmla="*/ 1895475 w 3030792"/>
                  <a:gd name="connsiteY19" fmla="*/ 865609 h 1122784"/>
                  <a:gd name="connsiteX20" fmla="*/ 1766887 w 3030792"/>
                  <a:gd name="connsiteY20" fmla="*/ 865609 h 1122784"/>
                  <a:gd name="connsiteX21" fmla="*/ 1719262 w 3030792"/>
                  <a:gd name="connsiteY21" fmla="*/ 960859 h 1122784"/>
                  <a:gd name="connsiteX22" fmla="*/ 1566862 w 3030792"/>
                  <a:gd name="connsiteY22" fmla="*/ 1079922 h 1122784"/>
                  <a:gd name="connsiteX23" fmla="*/ 1428750 w 3030792"/>
                  <a:gd name="connsiteY23" fmla="*/ 1122784 h 1122784"/>
                  <a:gd name="connsiteX24" fmla="*/ 1100137 w 3030792"/>
                  <a:gd name="connsiteY24" fmla="*/ 1118022 h 1122784"/>
                  <a:gd name="connsiteX25" fmla="*/ 814387 w 3030792"/>
                  <a:gd name="connsiteY25" fmla="*/ 1118022 h 1122784"/>
                  <a:gd name="connsiteX26" fmla="*/ 671512 w 3030792"/>
                  <a:gd name="connsiteY26" fmla="*/ 1051347 h 1122784"/>
                  <a:gd name="connsiteX27" fmla="*/ 257175 w 3030792"/>
                  <a:gd name="connsiteY27" fmla="*/ 1051347 h 1122784"/>
                  <a:gd name="connsiteX28" fmla="*/ 185737 w 3030792"/>
                  <a:gd name="connsiteY28" fmla="*/ 1041822 h 1122784"/>
                  <a:gd name="connsiteX29" fmla="*/ 109537 w 3030792"/>
                  <a:gd name="connsiteY29" fmla="*/ 1018009 h 1122784"/>
                  <a:gd name="connsiteX30" fmla="*/ 52387 w 3030792"/>
                  <a:gd name="connsiteY30"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995610 w 3030792"/>
                  <a:gd name="connsiteY15" fmla="*/ 51222 h 1122784"/>
                  <a:gd name="connsiteX16" fmla="*/ 2624137 w 3030792"/>
                  <a:gd name="connsiteY16" fmla="*/ 408409 h 1122784"/>
                  <a:gd name="connsiteX17" fmla="*/ 2628898 w 3030792"/>
                  <a:gd name="connsiteY17" fmla="*/ 413172 h 1122784"/>
                  <a:gd name="connsiteX18" fmla="*/ 2443162 w 3030792"/>
                  <a:gd name="connsiteY18" fmla="*/ 398884 h 1122784"/>
                  <a:gd name="connsiteX19" fmla="*/ 2357437 w 3030792"/>
                  <a:gd name="connsiteY19" fmla="*/ 494134 h 1122784"/>
                  <a:gd name="connsiteX20" fmla="*/ 1895475 w 3030792"/>
                  <a:gd name="connsiteY20" fmla="*/ 865609 h 1122784"/>
                  <a:gd name="connsiteX21" fmla="*/ 1766887 w 3030792"/>
                  <a:gd name="connsiteY21" fmla="*/ 865609 h 1122784"/>
                  <a:gd name="connsiteX22" fmla="*/ 1719262 w 3030792"/>
                  <a:gd name="connsiteY22" fmla="*/ 960859 h 1122784"/>
                  <a:gd name="connsiteX23" fmla="*/ 1566862 w 3030792"/>
                  <a:gd name="connsiteY23" fmla="*/ 1079922 h 1122784"/>
                  <a:gd name="connsiteX24" fmla="*/ 1428750 w 3030792"/>
                  <a:gd name="connsiteY24" fmla="*/ 1122784 h 1122784"/>
                  <a:gd name="connsiteX25" fmla="*/ 1100137 w 3030792"/>
                  <a:gd name="connsiteY25" fmla="*/ 1118022 h 1122784"/>
                  <a:gd name="connsiteX26" fmla="*/ 814387 w 3030792"/>
                  <a:gd name="connsiteY26" fmla="*/ 1118022 h 1122784"/>
                  <a:gd name="connsiteX27" fmla="*/ 671512 w 3030792"/>
                  <a:gd name="connsiteY27" fmla="*/ 1051347 h 1122784"/>
                  <a:gd name="connsiteX28" fmla="*/ 257175 w 3030792"/>
                  <a:gd name="connsiteY28" fmla="*/ 1051347 h 1122784"/>
                  <a:gd name="connsiteX29" fmla="*/ 185737 w 3030792"/>
                  <a:gd name="connsiteY29" fmla="*/ 1041822 h 1122784"/>
                  <a:gd name="connsiteX30" fmla="*/ 109537 w 3030792"/>
                  <a:gd name="connsiteY30" fmla="*/ 1018009 h 1122784"/>
                  <a:gd name="connsiteX31" fmla="*/ 52387 w 3030792"/>
                  <a:gd name="connsiteY31"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728910 w 3030792"/>
                  <a:gd name="connsiteY15" fmla="*/ 146472 h 1122784"/>
                  <a:gd name="connsiteX16" fmla="*/ 2624137 w 3030792"/>
                  <a:gd name="connsiteY16" fmla="*/ 408409 h 1122784"/>
                  <a:gd name="connsiteX17" fmla="*/ 2628898 w 3030792"/>
                  <a:gd name="connsiteY17" fmla="*/ 413172 h 1122784"/>
                  <a:gd name="connsiteX18" fmla="*/ 2443162 w 3030792"/>
                  <a:gd name="connsiteY18" fmla="*/ 398884 h 1122784"/>
                  <a:gd name="connsiteX19" fmla="*/ 2357437 w 3030792"/>
                  <a:gd name="connsiteY19" fmla="*/ 494134 h 1122784"/>
                  <a:gd name="connsiteX20" fmla="*/ 1895475 w 3030792"/>
                  <a:gd name="connsiteY20" fmla="*/ 865609 h 1122784"/>
                  <a:gd name="connsiteX21" fmla="*/ 1766887 w 3030792"/>
                  <a:gd name="connsiteY21" fmla="*/ 865609 h 1122784"/>
                  <a:gd name="connsiteX22" fmla="*/ 1719262 w 3030792"/>
                  <a:gd name="connsiteY22" fmla="*/ 960859 h 1122784"/>
                  <a:gd name="connsiteX23" fmla="*/ 1566862 w 3030792"/>
                  <a:gd name="connsiteY23" fmla="*/ 1079922 h 1122784"/>
                  <a:gd name="connsiteX24" fmla="*/ 1428750 w 3030792"/>
                  <a:gd name="connsiteY24" fmla="*/ 1122784 h 1122784"/>
                  <a:gd name="connsiteX25" fmla="*/ 1100137 w 3030792"/>
                  <a:gd name="connsiteY25" fmla="*/ 1118022 h 1122784"/>
                  <a:gd name="connsiteX26" fmla="*/ 814387 w 3030792"/>
                  <a:gd name="connsiteY26" fmla="*/ 1118022 h 1122784"/>
                  <a:gd name="connsiteX27" fmla="*/ 671512 w 3030792"/>
                  <a:gd name="connsiteY27" fmla="*/ 1051347 h 1122784"/>
                  <a:gd name="connsiteX28" fmla="*/ 257175 w 3030792"/>
                  <a:gd name="connsiteY28" fmla="*/ 1051347 h 1122784"/>
                  <a:gd name="connsiteX29" fmla="*/ 185737 w 3030792"/>
                  <a:gd name="connsiteY29" fmla="*/ 1041822 h 1122784"/>
                  <a:gd name="connsiteX30" fmla="*/ 109537 w 3030792"/>
                  <a:gd name="connsiteY30" fmla="*/ 1018009 h 1122784"/>
                  <a:gd name="connsiteX31" fmla="*/ 52387 w 3030792"/>
                  <a:gd name="connsiteY31"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24137 w 3030792"/>
                  <a:gd name="connsiteY16" fmla="*/ 408409 h 1122784"/>
                  <a:gd name="connsiteX17" fmla="*/ 2628898 w 3030792"/>
                  <a:gd name="connsiteY17" fmla="*/ 413172 h 1122784"/>
                  <a:gd name="connsiteX18" fmla="*/ 2443162 w 3030792"/>
                  <a:gd name="connsiteY18" fmla="*/ 398884 h 1122784"/>
                  <a:gd name="connsiteX19" fmla="*/ 2357437 w 3030792"/>
                  <a:gd name="connsiteY19" fmla="*/ 494134 h 1122784"/>
                  <a:gd name="connsiteX20" fmla="*/ 1895475 w 3030792"/>
                  <a:gd name="connsiteY20" fmla="*/ 865609 h 1122784"/>
                  <a:gd name="connsiteX21" fmla="*/ 1766887 w 3030792"/>
                  <a:gd name="connsiteY21" fmla="*/ 865609 h 1122784"/>
                  <a:gd name="connsiteX22" fmla="*/ 1719262 w 3030792"/>
                  <a:gd name="connsiteY22" fmla="*/ 960859 h 1122784"/>
                  <a:gd name="connsiteX23" fmla="*/ 1566862 w 3030792"/>
                  <a:gd name="connsiteY23" fmla="*/ 1079922 h 1122784"/>
                  <a:gd name="connsiteX24" fmla="*/ 1428750 w 3030792"/>
                  <a:gd name="connsiteY24" fmla="*/ 1122784 h 1122784"/>
                  <a:gd name="connsiteX25" fmla="*/ 1100137 w 3030792"/>
                  <a:gd name="connsiteY25" fmla="*/ 1118022 h 1122784"/>
                  <a:gd name="connsiteX26" fmla="*/ 814387 w 3030792"/>
                  <a:gd name="connsiteY26" fmla="*/ 1118022 h 1122784"/>
                  <a:gd name="connsiteX27" fmla="*/ 671512 w 3030792"/>
                  <a:gd name="connsiteY27" fmla="*/ 1051347 h 1122784"/>
                  <a:gd name="connsiteX28" fmla="*/ 257175 w 3030792"/>
                  <a:gd name="connsiteY28" fmla="*/ 1051347 h 1122784"/>
                  <a:gd name="connsiteX29" fmla="*/ 185737 w 3030792"/>
                  <a:gd name="connsiteY29" fmla="*/ 1041822 h 1122784"/>
                  <a:gd name="connsiteX30" fmla="*/ 109537 w 3030792"/>
                  <a:gd name="connsiteY30" fmla="*/ 1018009 h 1122784"/>
                  <a:gd name="connsiteX31" fmla="*/ 52387 w 3030792"/>
                  <a:gd name="connsiteY31"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95573 w 3030792"/>
                  <a:gd name="connsiteY16" fmla="*/ 179809 h 1122784"/>
                  <a:gd name="connsiteX17" fmla="*/ 2624137 w 3030792"/>
                  <a:gd name="connsiteY17" fmla="*/ 408409 h 1122784"/>
                  <a:gd name="connsiteX18" fmla="*/ 2628898 w 3030792"/>
                  <a:gd name="connsiteY18" fmla="*/ 413172 h 1122784"/>
                  <a:gd name="connsiteX19" fmla="*/ 2443162 w 3030792"/>
                  <a:gd name="connsiteY19" fmla="*/ 398884 h 1122784"/>
                  <a:gd name="connsiteX20" fmla="*/ 2357437 w 3030792"/>
                  <a:gd name="connsiteY20" fmla="*/ 494134 h 1122784"/>
                  <a:gd name="connsiteX21" fmla="*/ 1895475 w 3030792"/>
                  <a:gd name="connsiteY21" fmla="*/ 865609 h 1122784"/>
                  <a:gd name="connsiteX22" fmla="*/ 1766887 w 3030792"/>
                  <a:gd name="connsiteY22" fmla="*/ 865609 h 1122784"/>
                  <a:gd name="connsiteX23" fmla="*/ 1719262 w 3030792"/>
                  <a:gd name="connsiteY23" fmla="*/ 960859 h 1122784"/>
                  <a:gd name="connsiteX24" fmla="*/ 1566862 w 3030792"/>
                  <a:gd name="connsiteY24" fmla="*/ 1079922 h 1122784"/>
                  <a:gd name="connsiteX25" fmla="*/ 1428750 w 3030792"/>
                  <a:gd name="connsiteY25" fmla="*/ 1122784 h 1122784"/>
                  <a:gd name="connsiteX26" fmla="*/ 1100137 w 3030792"/>
                  <a:gd name="connsiteY26" fmla="*/ 1118022 h 1122784"/>
                  <a:gd name="connsiteX27" fmla="*/ 814387 w 3030792"/>
                  <a:gd name="connsiteY27" fmla="*/ 1118022 h 1122784"/>
                  <a:gd name="connsiteX28" fmla="*/ 671512 w 3030792"/>
                  <a:gd name="connsiteY28" fmla="*/ 1051347 h 1122784"/>
                  <a:gd name="connsiteX29" fmla="*/ 257175 w 3030792"/>
                  <a:gd name="connsiteY29" fmla="*/ 1051347 h 1122784"/>
                  <a:gd name="connsiteX30" fmla="*/ 185737 w 3030792"/>
                  <a:gd name="connsiteY30" fmla="*/ 1041822 h 1122784"/>
                  <a:gd name="connsiteX31" fmla="*/ 109537 w 3030792"/>
                  <a:gd name="connsiteY31" fmla="*/ 1018009 h 1122784"/>
                  <a:gd name="connsiteX32" fmla="*/ 52387 w 3030792"/>
                  <a:gd name="connsiteY32"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95573 w 3030792"/>
                  <a:gd name="connsiteY16" fmla="*/ 179809 h 1122784"/>
                  <a:gd name="connsiteX17" fmla="*/ 2624137 w 3030792"/>
                  <a:gd name="connsiteY17" fmla="*/ 408409 h 1122784"/>
                  <a:gd name="connsiteX18" fmla="*/ 2628898 w 3030792"/>
                  <a:gd name="connsiteY18" fmla="*/ 413172 h 1122784"/>
                  <a:gd name="connsiteX19" fmla="*/ 2443162 w 3030792"/>
                  <a:gd name="connsiteY19" fmla="*/ 398884 h 1122784"/>
                  <a:gd name="connsiteX20" fmla="*/ 2357437 w 3030792"/>
                  <a:gd name="connsiteY20" fmla="*/ 494134 h 1122784"/>
                  <a:gd name="connsiteX21" fmla="*/ 1895475 w 3030792"/>
                  <a:gd name="connsiteY21" fmla="*/ 865609 h 1122784"/>
                  <a:gd name="connsiteX22" fmla="*/ 1766887 w 3030792"/>
                  <a:gd name="connsiteY22" fmla="*/ 865609 h 1122784"/>
                  <a:gd name="connsiteX23" fmla="*/ 1719262 w 3030792"/>
                  <a:gd name="connsiteY23" fmla="*/ 960859 h 1122784"/>
                  <a:gd name="connsiteX24" fmla="*/ 1566862 w 3030792"/>
                  <a:gd name="connsiteY24" fmla="*/ 1079922 h 1122784"/>
                  <a:gd name="connsiteX25" fmla="*/ 1428750 w 3030792"/>
                  <a:gd name="connsiteY25" fmla="*/ 1122784 h 1122784"/>
                  <a:gd name="connsiteX26" fmla="*/ 1100137 w 3030792"/>
                  <a:gd name="connsiteY26" fmla="*/ 1118022 h 1122784"/>
                  <a:gd name="connsiteX27" fmla="*/ 814387 w 3030792"/>
                  <a:gd name="connsiteY27" fmla="*/ 1118022 h 1122784"/>
                  <a:gd name="connsiteX28" fmla="*/ 671512 w 3030792"/>
                  <a:gd name="connsiteY28" fmla="*/ 1051347 h 1122784"/>
                  <a:gd name="connsiteX29" fmla="*/ 257175 w 3030792"/>
                  <a:gd name="connsiteY29" fmla="*/ 1051347 h 1122784"/>
                  <a:gd name="connsiteX30" fmla="*/ 185737 w 3030792"/>
                  <a:gd name="connsiteY30" fmla="*/ 1041822 h 1122784"/>
                  <a:gd name="connsiteX31" fmla="*/ 109537 w 3030792"/>
                  <a:gd name="connsiteY31" fmla="*/ 1018009 h 1122784"/>
                  <a:gd name="connsiteX32" fmla="*/ 52387 w 3030792"/>
                  <a:gd name="connsiteY32"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76523 w 3030792"/>
                  <a:gd name="connsiteY16" fmla="*/ 217909 h 1122784"/>
                  <a:gd name="connsiteX17" fmla="*/ 2624137 w 3030792"/>
                  <a:gd name="connsiteY17" fmla="*/ 408409 h 1122784"/>
                  <a:gd name="connsiteX18" fmla="*/ 2628898 w 3030792"/>
                  <a:gd name="connsiteY18" fmla="*/ 413172 h 1122784"/>
                  <a:gd name="connsiteX19" fmla="*/ 2443162 w 3030792"/>
                  <a:gd name="connsiteY19" fmla="*/ 398884 h 1122784"/>
                  <a:gd name="connsiteX20" fmla="*/ 2357437 w 3030792"/>
                  <a:gd name="connsiteY20" fmla="*/ 494134 h 1122784"/>
                  <a:gd name="connsiteX21" fmla="*/ 1895475 w 3030792"/>
                  <a:gd name="connsiteY21" fmla="*/ 865609 h 1122784"/>
                  <a:gd name="connsiteX22" fmla="*/ 1766887 w 3030792"/>
                  <a:gd name="connsiteY22" fmla="*/ 865609 h 1122784"/>
                  <a:gd name="connsiteX23" fmla="*/ 1719262 w 3030792"/>
                  <a:gd name="connsiteY23" fmla="*/ 960859 h 1122784"/>
                  <a:gd name="connsiteX24" fmla="*/ 1566862 w 3030792"/>
                  <a:gd name="connsiteY24" fmla="*/ 1079922 h 1122784"/>
                  <a:gd name="connsiteX25" fmla="*/ 1428750 w 3030792"/>
                  <a:gd name="connsiteY25" fmla="*/ 1122784 h 1122784"/>
                  <a:gd name="connsiteX26" fmla="*/ 1100137 w 3030792"/>
                  <a:gd name="connsiteY26" fmla="*/ 1118022 h 1122784"/>
                  <a:gd name="connsiteX27" fmla="*/ 814387 w 3030792"/>
                  <a:gd name="connsiteY27" fmla="*/ 1118022 h 1122784"/>
                  <a:gd name="connsiteX28" fmla="*/ 671512 w 3030792"/>
                  <a:gd name="connsiteY28" fmla="*/ 1051347 h 1122784"/>
                  <a:gd name="connsiteX29" fmla="*/ 257175 w 3030792"/>
                  <a:gd name="connsiteY29" fmla="*/ 1051347 h 1122784"/>
                  <a:gd name="connsiteX30" fmla="*/ 185737 w 3030792"/>
                  <a:gd name="connsiteY30" fmla="*/ 1041822 h 1122784"/>
                  <a:gd name="connsiteX31" fmla="*/ 109537 w 3030792"/>
                  <a:gd name="connsiteY31" fmla="*/ 1018009 h 1122784"/>
                  <a:gd name="connsiteX32" fmla="*/ 52387 w 3030792"/>
                  <a:gd name="connsiteY32" fmla="*/ 1051347 h 1122784"/>
                  <a:gd name="connsiteX0" fmla="*/ 0 w 3040317"/>
                  <a:gd name="connsiteY0" fmla="*/ 1038408 h 1122784"/>
                  <a:gd name="connsiteX1" fmla="*/ 114300 w 3040317"/>
                  <a:gd name="connsiteY1" fmla="*/ 989434 h 1122784"/>
                  <a:gd name="connsiteX2" fmla="*/ 195262 w 3040317"/>
                  <a:gd name="connsiteY2" fmla="*/ 1027534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41822 h 1122784"/>
                  <a:gd name="connsiteX31" fmla="*/ 119062 w 3040317"/>
                  <a:gd name="connsiteY31" fmla="*/ 1018009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27534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41822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27534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45248"/>
                  <a:gd name="connsiteX1" fmla="*/ 114300 w 3040317"/>
                  <a:gd name="connsiteY1" fmla="*/ 989434 h 1145248"/>
                  <a:gd name="connsiteX2" fmla="*/ 195262 w 3040317"/>
                  <a:gd name="connsiteY2" fmla="*/ 1013922 h 1145248"/>
                  <a:gd name="connsiteX3" fmla="*/ 671512 w 3040317"/>
                  <a:gd name="connsiteY3" fmla="*/ 1018009 h 1145248"/>
                  <a:gd name="connsiteX4" fmla="*/ 823912 w 3040317"/>
                  <a:gd name="connsiteY4" fmla="*/ 1079922 h 1145248"/>
                  <a:gd name="connsiteX5" fmla="*/ 1309687 w 3040317"/>
                  <a:gd name="connsiteY5" fmla="*/ 1098972 h 1145248"/>
                  <a:gd name="connsiteX6" fmla="*/ 1485900 w 3040317"/>
                  <a:gd name="connsiteY6" fmla="*/ 1089447 h 1145248"/>
                  <a:gd name="connsiteX7" fmla="*/ 1800225 w 3040317"/>
                  <a:gd name="connsiteY7" fmla="*/ 841797 h 1145248"/>
                  <a:gd name="connsiteX8" fmla="*/ 1890712 w 3040317"/>
                  <a:gd name="connsiteY8" fmla="*/ 813222 h 1145248"/>
                  <a:gd name="connsiteX9" fmla="*/ 2438400 w 3040317"/>
                  <a:gd name="connsiteY9" fmla="*/ 394122 h 1145248"/>
                  <a:gd name="connsiteX10" fmla="*/ 2466975 w 3040317"/>
                  <a:gd name="connsiteY10" fmla="*/ 370309 h 1145248"/>
                  <a:gd name="connsiteX11" fmla="*/ 2633662 w 3040317"/>
                  <a:gd name="connsiteY11" fmla="*/ 360784 h 1145248"/>
                  <a:gd name="connsiteX12" fmla="*/ 2638425 w 3040317"/>
                  <a:gd name="connsiteY12" fmla="*/ 155997 h 1145248"/>
                  <a:gd name="connsiteX13" fmla="*/ 2986087 w 3040317"/>
                  <a:gd name="connsiteY13" fmla="*/ 22647 h 1145248"/>
                  <a:gd name="connsiteX14" fmla="*/ 3005136 w 3040317"/>
                  <a:gd name="connsiteY14" fmla="*/ 41697 h 1145248"/>
                  <a:gd name="connsiteX15" fmla="*/ 2705097 w 3040317"/>
                  <a:gd name="connsiteY15" fmla="*/ 170284 h 1145248"/>
                  <a:gd name="connsiteX16" fmla="*/ 2686048 w 3040317"/>
                  <a:gd name="connsiteY16" fmla="*/ 217909 h 1145248"/>
                  <a:gd name="connsiteX17" fmla="*/ 2633662 w 3040317"/>
                  <a:gd name="connsiteY17" fmla="*/ 408409 h 1145248"/>
                  <a:gd name="connsiteX18" fmla="*/ 2638423 w 3040317"/>
                  <a:gd name="connsiteY18" fmla="*/ 413172 h 1145248"/>
                  <a:gd name="connsiteX19" fmla="*/ 2452687 w 3040317"/>
                  <a:gd name="connsiteY19" fmla="*/ 398884 h 1145248"/>
                  <a:gd name="connsiteX20" fmla="*/ 2366962 w 3040317"/>
                  <a:gd name="connsiteY20" fmla="*/ 494134 h 1145248"/>
                  <a:gd name="connsiteX21" fmla="*/ 1905000 w 3040317"/>
                  <a:gd name="connsiteY21" fmla="*/ 865609 h 1145248"/>
                  <a:gd name="connsiteX22" fmla="*/ 1776412 w 3040317"/>
                  <a:gd name="connsiteY22" fmla="*/ 865609 h 1145248"/>
                  <a:gd name="connsiteX23" fmla="*/ 1728787 w 3040317"/>
                  <a:gd name="connsiteY23" fmla="*/ 960859 h 1145248"/>
                  <a:gd name="connsiteX24" fmla="*/ 1576387 w 3040317"/>
                  <a:gd name="connsiteY24" fmla="*/ 1079922 h 1145248"/>
                  <a:gd name="connsiteX25" fmla="*/ 1438275 w 3040317"/>
                  <a:gd name="connsiteY25" fmla="*/ 1122784 h 1145248"/>
                  <a:gd name="connsiteX26" fmla="*/ 1109662 w 3040317"/>
                  <a:gd name="connsiteY26" fmla="*/ 1118022 h 1145248"/>
                  <a:gd name="connsiteX27" fmla="*/ 823912 w 3040317"/>
                  <a:gd name="connsiteY27" fmla="*/ 1145248 h 1145248"/>
                  <a:gd name="connsiteX28" fmla="*/ 681037 w 3040317"/>
                  <a:gd name="connsiteY28" fmla="*/ 1078572 h 1145248"/>
                  <a:gd name="connsiteX29" fmla="*/ 271462 w 3040317"/>
                  <a:gd name="connsiteY29" fmla="*/ 1083109 h 1145248"/>
                  <a:gd name="connsiteX30" fmla="*/ 195262 w 3040317"/>
                  <a:gd name="connsiteY30" fmla="*/ 1091736 h 1145248"/>
                  <a:gd name="connsiteX31" fmla="*/ 119062 w 3040317"/>
                  <a:gd name="connsiteY31" fmla="*/ 995321 h 1145248"/>
                  <a:gd name="connsiteX32" fmla="*/ 61912 w 3040317"/>
                  <a:gd name="connsiteY32" fmla="*/ 1051347 h 1145248"/>
                  <a:gd name="connsiteX0" fmla="*/ 0 w 3040317"/>
                  <a:gd name="connsiteY0" fmla="*/ 1038408 h 1145248"/>
                  <a:gd name="connsiteX1" fmla="*/ 114300 w 3040317"/>
                  <a:gd name="connsiteY1" fmla="*/ 989434 h 1145248"/>
                  <a:gd name="connsiteX2" fmla="*/ 195262 w 3040317"/>
                  <a:gd name="connsiteY2" fmla="*/ 1013922 h 1145248"/>
                  <a:gd name="connsiteX3" fmla="*/ 671512 w 3040317"/>
                  <a:gd name="connsiteY3" fmla="*/ 1018009 h 1145248"/>
                  <a:gd name="connsiteX4" fmla="*/ 823912 w 3040317"/>
                  <a:gd name="connsiteY4" fmla="*/ 1052696 h 1145248"/>
                  <a:gd name="connsiteX5" fmla="*/ 1309687 w 3040317"/>
                  <a:gd name="connsiteY5" fmla="*/ 1098972 h 1145248"/>
                  <a:gd name="connsiteX6" fmla="*/ 1485900 w 3040317"/>
                  <a:gd name="connsiteY6" fmla="*/ 1089447 h 1145248"/>
                  <a:gd name="connsiteX7" fmla="*/ 1800225 w 3040317"/>
                  <a:gd name="connsiteY7" fmla="*/ 841797 h 1145248"/>
                  <a:gd name="connsiteX8" fmla="*/ 1890712 w 3040317"/>
                  <a:gd name="connsiteY8" fmla="*/ 813222 h 1145248"/>
                  <a:gd name="connsiteX9" fmla="*/ 2438400 w 3040317"/>
                  <a:gd name="connsiteY9" fmla="*/ 394122 h 1145248"/>
                  <a:gd name="connsiteX10" fmla="*/ 2466975 w 3040317"/>
                  <a:gd name="connsiteY10" fmla="*/ 370309 h 1145248"/>
                  <a:gd name="connsiteX11" fmla="*/ 2633662 w 3040317"/>
                  <a:gd name="connsiteY11" fmla="*/ 360784 h 1145248"/>
                  <a:gd name="connsiteX12" fmla="*/ 2638425 w 3040317"/>
                  <a:gd name="connsiteY12" fmla="*/ 155997 h 1145248"/>
                  <a:gd name="connsiteX13" fmla="*/ 2986087 w 3040317"/>
                  <a:gd name="connsiteY13" fmla="*/ 22647 h 1145248"/>
                  <a:gd name="connsiteX14" fmla="*/ 3005136 w 3040317"/>
                  <a:gd name="connsiteY14" fmla="*/ 41697 h 1145248"/>
                  <a:gd name="connsiteX15" fmla="*/ 2705097 w 3040317"/>
                  <a:gd name="connsiteY15" fmla="*/ 170284 h 1145248"/>
                  <a:gd name="connsiteX16" fmla="*/ 2686048 w 3040317"/>
                  <a:gd name="connsiteY16" fmla="*/ 217909 h 1145248"/>
                  <a:gd name="connsiteX17" fmla="*/ 2633662 w 3040317"/>
                  <a:gd name="connsiteY17" fmla="*/ 408409 h 1145248"/>
                  <a:gd name="connsiteX18" fmla="*/ 2638423 w 3040317"/>
                  <a:gd name="connsiteY18" fmla="*/ 413172 h 1145248"/>
                  <a:gd name="connsiteX19" fmla="*/ 2452687 w 3040317"/>
                  <a:gd name="connsiteY19" fmla="*/ 398884 h 1145248"/>
                  <a:gd name="connsiteX20" fmla="*/ 2366962 w 3040317"/>
                  <a:gd name="connsiteY20" fmla="*/ 494134 h 1145248"/>
                  <a:gd name="connsiteX21" fmla="*/ 1905000 w 3040317"/>
                  <a:gd name="connsiteY21" fmla="*/ 865609 h 1145248"/>
                  <a:gd name="connsiteX22" fmla="*/ 1776412 w 3040317"/>
                  <a:gd name="connsiteY22" fmla="*/ 865609 h 1145248"/>
                  <a:gd name="connsiteX23" fmla="*/ 1728787 w 3040317"/>
                  <a:gd name="connsiteY23" fmla="*/ 960859 h 1145248"/>
                  <a:gd name="connsiteX24" fmla="*/ 1576387 w 3040317"/>
                  <a:gd name="connsiteY24" fmla="*/ 1079922 h 1145248"/>
                  <a:gd name="connsiteX25" fmla="*/ 1438275 w 3040317"/>
                  <a:gd name="connsiteY25" fmla="*/ 1122784 h 1145248"/>
                  <a:gd name="connsiteX26" fmla="*/ 1109662 w 3040317"/>
                  <a:gd name="connsiteY26" fmla="*/ 1118022 h 1145248"/>
                  <a:gd name="connsiteX27" fmla="*/ 823912 w 3040317"/>
                  <a:gd name="connsiteY27" fmla="*/ 1145248 h 1145248"/>
                  <a:gd name="connsiteX28" fmla="*/ 681037 w 3040317"/>
                  <a:gd name="connsiteY28" fmla="*/ 1078572 h 1145248"/>
                  <a:gd name="connsiteX29" fmla="*/ 271462 w 3040317"/>
                  <a:gd name="connsiteY29" fmla="*/ 1083109 h 1145248"/>
                  <a:gd name="connsiteX30" fmla="*/ 195262 w 3040317"/>
                  <a:gd name="connsiteY30" fmla="*/ 1091736 h 1145248"/>
                  <a:gd name="connsiteX31" fmla="*/ 119062 w 3040317"/>
                  <a:gd name="connsiteY31" fmla="*/ 995321 h 1145248"/>
                  <a:gd name="connsiteX32" fmla="*/ 61912 w 3040317"/>
                  <a:gd name="connsiteY32" fmla="*/ 1051347 h 1145248"/>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81174 w 3040317"/>
                  <a:gd name="connsiteY22" fmla="*/ 87922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76500 w 3040317"/>
                  <a:gd name="connsiteY19" fmla="*/ 407959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66998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14610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14610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1285 w 3040317"/>
                  <a:gd name="connsiteY16" fmla="*/ 435714 h 1122784"/>
                  <a:gd name="connsiteX17" fmla="*/ 2633662 w 3040317"/>
                  <a:gd name="connsiteY17" fmla="*/ 408409 h 1122784"/>
                  <a:gd name="connsiteX18" fmla="*/ 2614610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33662 w 3040317"/>
                  <a:gd name="connsiteY16" fmla="*/ 408409 h 1122784"/>
                  <a:gd name="connsiteX17" fmla="*/ 2614610 w 3040317"/>
                  <a:gd name="connsiteY17" fmla="*/ 413172 h 1122784"/>
                  <a:gd name="connsiteX18" fmla="*/ 2476500 w 3040317"/>
                  <a:gd name="connsiteY18" fmla="*/ 417034 h 1122784"/>
                  <a:gd name="connsiteX19" fmla="*/ 2371725 w 3040317"/>
                  <a:gd name="connsiteY19" fmla="*/ 503209 h 1122784"/>
                  <a:gd name="connsiteX20" fmla="*/ 1905000 w 3040317"/>
                  <a:gd name="connsiteY20" fmla="*/ 865609 h 1122784"/>
                  <a:gd name="connsiteX21" fmla="*/ 1781174 w 3040317"/>
                  <a:gd name="connsiteY21" fmla="*/ 897371 h 1122784"/>
                  <a:gd name="connsiteX22" fmla="*/ 1728787 w 3040317"/>
                  <a:gd name="connsiteY22" fmla="*/ 960859 h 1122784"/>
                  <a:gd name="connsiteX23" fmla="*/ 1576387 w 3040317"/>
                  <a:gd name="connsiteY23" fmla="*/ 1079922 h 1122784"/>
                  <a:gd name="connsiteX24" fmla="*/ 1438275 w 3040317"/>
                  <a:gd name="connsiteY24" fmla="*/ 1122784 h 1122784"/>
                  <a:gd name="connsiteX25" fmla="*/ 1109662 w 3040317"/>
                  <a:gd name="connsiteY25" fmla="*/ 1118022 h 1122784"/>
                  <a:gd name="connsiteX26" fmla="*/ 823912 w 3040317"/>
                  <a:gd name="connsiteY26" fmla="*/ 1118022 h 1122784"/>
                  <a:gd name="connsiteX27" fmla="*/ 681037 w 3040317"/>
                  <a:gd name="connsiteY27" fmla="*/ 1078572 h 1122784"/>
                  <a:gd name="connsiteX28" fmla="*/ 271462 w 3040317"/>
                  <a:gd name="connsiteY28" fmla="*/ 1083109 h 1122784"/>
                  <a:gd name="connsiteX29" fmla="*/ 195262 w 3040317"/>
                  <a:gd name="connsiteY29" fmla="*/ 1091736 h 1122784"/>
                  <a:gd name="connsiteX30" fmla="*/ 119062 w 3040317"/>
                  <a:gd name="connsiteY30" fmla="*/ 995321 h 1122784"/>
                  <a:gd name="connsiteX31" fmla="*/ 61912 w 3040317"/>
                  <a:gd name="connsiteY31"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76524 w 3040317"/>
                  <a:gd name="connsiteY16" fmla="*/ 444710 h 1122784"/>
                  <a:gd name="connsiteX17" fmla="*/ 2614610 w 3040317"/>
                  <a:gd name="connsiteY17" fmla="*/ 413172 h 1122784"/>
                  <a:gd name="connsiteX18" fmla="*/ 2476500 w 3040317"/>
                  <a:gd name="connsiteY18" fmla="*/ 417034 h 1122784"/>
                  <a:gd name="connsiteX19" fmla="*/ 2371725 w 3040317"/>
                  <a:gd name="connsiteY19" fmla="*/ 503209 h 1122784"/>
                  <a:gd name="connsiteX20" fmla="*/ 1905000 w 3040317"/>
                  <a:gd name="connsiteY20" fmla="*/ 865609 h 1122784"/>
                  <a:gd name="connsiteX21" fmla="*/ 1781174 w 3040317"/>
                  <a:gd name="connsiteY21" fmla="*/ 897371 h 1122784"/>
                  <a:gd name="connsiteX22" fmla="*/ 1728787 w 3040317"/>
                  <a:gd name="connsiteY22" fmla="*/ 960859 h 1122784"/>
                  <a:gd name="connsiteX23" fmla="*/ 1576387 w 3040317"/>
                  <a:gd name="connsiteY23" fmla="*/ 1079922 h 1122784"/>
                  <a:gd name="connsiteX24" fmla="*/ 1438275 w 3040317"/>
                  <a:gd name="connsiteY24" fmla="*/ 1122784 h 1122784"/>
                  <a:gd name="connsiteX25" fmla="*/ 1109662 w 3040317"/>
                  <a:gd name="connsiteY25" fmla="*/ 1118022 h 1122784"/>
                  <a:gd name="connsiteX26" fmla="*/ 823912 w 3040317"/>
                  <a:gd name="connsiteY26" fmla="*/ 1118022 h 1122784"/>
                  <a:gd name="connsiteX27" fmla="*/ 681037 w 3040317"/>
                  <a:gd name="connsiteY27" fmla="*/ 1078572 h 1122784"/>
                  <a:gd name="connsiteX28" fmla="*/ 271462 w 3040317"/>
                  <a:gd name="connsiteY28" fmla="*/ 1083109 h 1122784"/>
                  <a:gd name="connsiteX29" fmla="*/ 195262 w 3040317"/>
                  <a:gd name="connsiteY29" fmla="*/ 1091736 h 1122784"/>
                  <a:gd name="connsiteX30" fmla="*/ 119062 w 3040317"/>
                  <a:gd name="connsiteY30" fmla="*/ 995321 h 1122784"/>
                  <a:gd name="connsiteX31" fmla="*/ 61912 w 3040317"/>
                  <a:gd name="connsiteY31"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695572 w 3040317"/>
                  <a:gd name="connsiteY15" fmla="*/ 192972 h 1122784"/>
                  <a:gd name="connsiteX16" fmla="*/ 2676524 w 3040317"/>
                  <a:gd name="connsiteY16" fmla="*/ 444710 h 1122784"/>
                  <a:gd name="connsiteX17" fmla="*/ 2614610 w 3040317"/>
                  <a:gd name="connsiteY17" fmla="*/ 413172 h 1122784"/>
                  <a:gd name="connsiteX18" fmla="*/ 2476500 w 3040317"/>
                  <a:gd name="connsiteY18" fmla="*/ 417034 h 1122784"/>
                  <a:gd name="connsiteX19" fmla="*/ 2371725 w 3040317"/>
                  <a:gd name="connsiteY19" fmla="*/ 503209 h 1122784"/>
                  <a:gd name="connsiteX20" fmla="*/ 1905000 w 3040317"/>
                  <a:gd name="connsiteY20" fmla="*/ 865609 h 1122784"/>
                  <a:gd name="connsiteX21" fmla="*/ 1781174 w 3040317"/>
                  <a:gd name="connsiteY21" fmla="*/ 897371 h 1122784"/>
                  <a:gd name="connsiteX22" fmla="*/ 1728787 w 3040317"/>
                  <a:gd name="connsiteY22" fmla="*/ 960859 h 1122784"/>
                  <a:gd name="connsiteX23" fmla="*/ 1576387 w 3040317"/>
                  <a:gd name="connsiteY23" fmla="*/ 1079922 h 1122784"/>
                  <a:gd name="connsiteX24" fmla="*/ 1438275 w 3040317"/>
                  <a:gd name="connsiteY24" fmla="*/ 1122784 h 1122784"/>
                  <a:gd name="connsiteX25" fmla="*/ 1109662 w 3040317"/>
                  <a:gd name="connsiteY25" fmla="*/ 1118022 h 1122784"/>
                  <a:gd name="connsiteX26" fmla="*/ 823912 w 3040317"/>
                  <a:gd name="connsiteY26" fmla="*/ 1118022 h 1122784"/>
                  <a:gd name="connsiteX27" fmla="*/ 681037 w 3040317"/>
                  <a:gd name="connsiteY27" fmla="*/ 1078572 h 1122784"/>
                  <a:gd name="connsiteX28" fmla="*/ 271462 w 3040317"/>
                  <a:gd name="connsiteY28" fmla="*/ 1083109 h 1122784"/>
                  <a:gd name="connsiteX29" fmla="*/ 195262 w 3040317"/>
                  <a:gd name="connsiteY29" fmla="*/ 1091736 h 1122784"/>
                  <a:gd name="connsiteX30" fmla="*/ 119062 w 3040317"/>
                  <a:gd name="connsiteY30" fmla="*/ 995321 h 1122784"/>
                  <a:gd name="connsiteX31" fmla="*/ 61912 w 3040317"/>
                  <a:gd name="connsiteY31" fmla="*/ 1051347 h 1122784"/>
                  <a:gd name="connsiteX0" fmla="*/ 0 w 3046508"/>
                  <a:gd name="connsiteY0" fmla="*/ 1030442 h 1114818"/>
                  <a:gd name="connsiteX1" fmla="*/ 114300 w 3046508"/>
                  <a:gd name="connsiteY1" fmla="*/ 981468 h 1114818"/>
                  <a:gd name="connsiteX2" fmla="*/ 195262 w 3046508"/>
                  <a:gd name="connsiteY2" fmla="*/ 1005956 h 1114818"/>
                  <a:gd name="connsiteX3" fmla="*/ 671512 w 3046508"/>
                  <a:gd name="connsiteY3" fmla="*/ 1010043 h 1114818"/>
                  <a:gd name="connsiteX4" fmla="*/ 823912 w 3046508"/>
                  <a:gd name="connsiteY4" fmla="*/ 1044730 h 1114818"/>
                  <a:gd name="connsiteX5" fmla="*/ 1314450 w 3046508"/>
                  <a:gd name="connsiteY5" fmla="*/ 1068319 h 1114818"/>
                  <a:gd name="connsiteX6" fmla="*/ 1485900 w 3046508"/>
                  <a:gd name="connsiteY6" fmla="*/ 1063331 h 1114818"/>
                  <a:gd name="connsiteX7" fmla="*/ 1800225 w 3046508"/>
                  <a:gd name="connsiteY7" fmla="*/ 833831 h 1114818"/>
                  <a:gd name="connsiteX8" fmla="*/ 1890712 w 3046508"/>
                  <a:gd name="connsiteY8" fmla="*/ 805256 h 1114818"/>
                  <a:gd name="connsiteX9" fmla="*/ 2438400 w 3046508"/>
                  <a:gd name="connsiteY9" fmla="*/ 386156 h 1114818"/>
                  <a:gd name="connsiteX10" fmla="*/ 2466975 w 3046508"/>
                  <a:gd name="connsiteY10" fmla="*/ 362343 h 1114818"/>
                  <a:gd name="connsiteX11" fmla="*/ 2628900 w 3046508"/>
                  <a:gd name="connsiteY11" fmla="*/ 348281 h 1114818"/>
                  <a:gd name="connsiteX12" fmla="*/ 2638425 w 3046508"/>
                  <a:gd name="connsiteY12" fmla="*/ 148031 h 1114818"/>
                  <a:gd name="connsiteX13" fmla="*/ 2986087 w 3046508"/>
                  <a:gd name="connsiteY13" fmla="*/ 14681 h 1114818"/>
                  <a:gd name="connsiteX14" fmla="*/ 3014661 w 3046508"/>
                  <a:gd name="connsiteY14" fmla="*/ 51882 h 1114818"/>
                  <a:gd name="connsiteX15" fmla="*/ 2695572 w 3046508"/>
                  <a:gd name="connsiteY15" fmla="*/ 185006 h 1114818"/>
                  <a:gd name="connsiteX16" fmla="*/ 2676524 w 3046508"/>
                  <a:gd name="connsiteY16" fmla="*/ 436744 h 1114818"/>
                  <a:gd name="connsiteX17" fmla="*/ 2614610 w 3046508"/>
                  <a:gd name="connsiteY17" fmla="*/ 405206 h 1114818"/>
                  <a:gd name="connsiteX18" fmla="*/ 2476500 w 3046508"/>
                  <a:gd name="connsiteY18" fmla="*/ 409068 h 1114818"/>
                  <a:gd name="connsiteX19" fmla="*/ 2371725 w 3046508"/>
                  <a:gd name="connsiteY19" fmla="*/ 495243 h 1114818"/>
                  <a:gd name="connsiteX20" fmla="*/ 1905000 w 3046508"/>
                  <a:gd name="connsiteY20" fmla="*/ 857643 h 1114818"/>
                  <a:gd name="connsiteX21" fmla="*/ 1781174 w 3046508"/>
                  <a:gd name="connsiteY21" fmla="*/ 889405 h 1114818"/>
                  <a:gd name="connsiteX22" fmla="*/ 1728787 w 3046508"/>
                  <a:gd name="connsiteY22" fmla="*/ 952893 h 1114818"/>
                  <a:gd name="connsiteX23" fmla="*/ 1576387 w 3046508"/>
                  <a:gd name="connsiteY23" fmla="*/ 1071956 h 1114818"/>
                  <a:gd name="connsiteX24" fmla="*/ 1438275 w 3046508"/>
                  <a:gd name="connsiteY24" fmla="*/ 1114818 h 1114818"/>
                  <a:gd name="connsiteX25" fmla="*/ 1109662 w 3046508"/>
                  <a:gd name="connsiteY25" fmla="*/ 1110056 h 1114818"/>
                  <a:gd name="connsiteX26" fmla="*/ 823912 w 3046508"/>
                  <a:gd name="connsiteY26" fmla="*/ 1110056 h 1114818"/>
                  <a:gd name="connsiteX27" fmla="*/ 681037 w 3046508"/>
                  <a:gd name="connsiteY27" fmla="*/ 1070606 h 1114818"/>
                  <a:gd name="connsiteX28" fmla="*/ 271462 w 3046508"/>
                  <a:gd name="connsiteY28" fmla="*/ 1075143 h 1114818"/>
                  <a:gd name="connsiteX29" fmla="*/ 195262 w 3046508"/>
                  <a:gd name="connsiteY29" fmla="*/ 1083770 h 1114818"/>
                  <a:gd name="connsiteX30" fmla="*/ 119062 w 3046508"/>
                  <a:gd name="connsiteY30" fmla="*/ 987355 h 1114818"/>
                  <a:gd name="connsiteX31" fmla="*/ 61912 w 3046508"/>
                  <a:gd name="connsiteY31" fmla="*/ 1043381 h 1114818"/>
                  <a:gd name="connsiteX0" fmla="*/ 0 w 3045018"/>
                  <a:gd name="connsiteY0" fmla="*/ 1043563 h 1127939"/>
                  <a:gd name="connsiteX1" fmla="*/ 114300 w 3045018"/>
                  <a:gd name="connsiteY1" fmla="*/ 994589 h 1127939"/>
                  <a:gd name="connsiteX2" fmla="*/ 195262 w 3045018"/>
                  <a:gd name="connsiteY2" fmla="*/ 1019077 h 1127939"/>
                  <a:gd name="connsiteX3" fmla="*/ 671512 w 3045018"/>
                  <a:gd name="connsiteY3" fmla="*/ 1023164 h 1127939"/>
                  <a:gd name="connsiteX4" fmla="*/ 823912 w 3045018"/>
                  <a:gd name="connsiteY4" fmla="*/ 1057851 h 1127939"/>
                  <a:gd name="connsiteX5" fmla="*/ 1314450 w 3045018"/>
                  <a:gd name="connsiteY5" fmla="*/ 1081440 h 1127939"/>
                  <a:gd name="connsiteX6" fmla="*/ 1485900 w 3045018"/>
                  <a:gd name="connsiteY6" fmla="*/ 1076452 h 1127939"/>
                  <a:gd name="connsiteX7" fmla="*/ 1800225 w 3045018"/>
                  <a:gd name="connsiteY7" fmla="*/ 846952 h 1127939"/>
                  <a:gd name="connsiteX8" fmla="*/ 1890712 w 3045018"/>
                  <a:gd name="connsiteY8" fmla="*/ 818377 h 1127939"/>
                  <a:gd name="connsiteX9" fmla="*/ 2438400 w 3045018"/>
                  <a:gd name="connsiteY9" fmla="*/ 399277 h 1127939"/>
                  <a:gd name="connsiteX10" fmla="*/ 2466975 w 3045018"/>
                  <a:gd name="connsiteY10" fmla="*/ 375464 h 1127939"/>
                  <a:gd name="connsiteX11" fmla="*/ 2628900 w 3045018"/>
                  <a:gd name="connsiteY11" fmla="*/ 361402 h 1127939"/>
                  <a:gd name="connsiteX12" fmla="*/ 2638425 w 3045018"/>
                  <a:gd name="connsiteY12" fmla="*/ 161152 h 1127939"/>
                  <a:gd name="connsiteX13" fmla="*/ 2981324 w 3045018"/>
                  <a:gd name="connsiteY13" fmla="*/ 9652 h 1127939"/>
                  <a:gd name="connsiteX14" fmla="*/ 3014661 w 3045018"/>
                  <a:gd name="connsiteY14" fmla="*/ 65003 h 1127939"/>
                  <a:gd name="connsiteX15" fmla="*/ 2695572 w 3045018"/>
                  <a:gd name="connsiteY15" fmla="*/ 198127 h 1127939"/>
                  <a:gd name="connsiteX16" fmla="*/ 2676524 w 3045018"/>
                  <a:gd name="connsiteY16" fmla="*/ 449865 h 1127939"/>
                  <a:gd name="connsiteX17" fmla="*/ 2614610 w 3045018"/>
                  <a:gd name="connsiteY17" fmla="*/ 418327 h 1127939"/>
                  <a:gd name="connsiteX18" fmla="*/ 2476500 w 3045018"/>
                  <a:gd name="connsiteY18" fmla="*/ 422189 h 1127939"/>
                  <a:gd name="connsiteX19" fmla="*/ 2371725 w 3045018"/>
                  <a:gd name="connsiteY19" fmla="*/ 508364 h 1127939"/>
                  <a:gd name="connsiteX20" fmla="*/ 1905000 w 3045018"/>
                  <a:gd name="connsiteY20" fmla="*/ 870764 h 1127939"/>
                  <a:gd name="connsiteX21" fmla="*/ 1781174 w 3045018"/>
                  <a:gd name="connsiteY21" fmla="*/ 902526 h 1127939"/>
                  <a:gd name="connsiteX22" fmla="*/ 1728787 w 3045018"/>
                  <a:gd name="connsiteY22" fmla="*/ 966014 h 1127939"/>
                  <a:gd name="connsiteX23" fmla="*/ 1576387 w 3045018"/>
                  <a:gd name="connsiteY23" fmla="*/ 1085077 h 1127939"/>
                  <a:gd name="connsiteX24" fmla="*/ 1438275 w 3045018"/>
                  <a:gd name="connsiteY24" fmla="*/ 1127939 h 1127939"/>
                  <a:gd name="connsiteX25" fmla="*/ 1109662 w 3045018"/>
                  <a:gd name="connsiteY25" fmla="*/ 1123177 h 1127939"/>
                  <a:gd name="connsiteX26" fmla="*/ 823912 w 3045018"/>
                  <a:gd name="connsiteY26" fmla="*/ 1123177 h 1127939"/>
                  <a:gd name="connsiteX27" fmla="*/ 681037 w 3045018"/>
                  <a:gd name="connsiteY27" fmla="*/ 1083727 h 1127939"/>
                  <a:gd name="connsiteX28" fmla="*/ 271462 w 3045018"/>
                  <a:gd name="connsiteY28" fmla="*/ 1088264 h 1127939"/>
                  <a:gd name="connsiteX29" fmla="*/ 195262 w 3045018"/>
                  <a:gd name="connsiteY29" fmla="*/ 1096891 h 1127939"/>
                  <a:gd name="connsiteX30" fmla="*/ 119062 w 3045018"/>
                  <a:gd name="connsiteY30" fmla="*/ 1000476 h 1127939"/>
                  <a:gd name="connsiteX31" fmla="*/ 61912 w 3045018"/>
                  <a:gd name="connsiteY31" fmla="*/ 1056502 h 1127939"/>
                  <a:gd name="connsiteX0" fmla="*/ 0 w 3045018"/>
                  <a:gd name="connsiteY0" fmla="*/ 1043563 h 1127939"/>
                  <a:gd name="connsiteX1" fmla="*/ 114300 w 3045018"/>
                  <a:gd name="connsiteY1" fmla="*/ 994589 h 1127939"/>
                  <a:gd name="connsiteX2" fmla="*/ 195262 w 3045018"/>
                  <a:gd name="connsiteY2" fmla="*/ 1019077 h 1127939"/>
                  <a:gd name="connsiteX3" fmla="*/ 671512 w 3045018"/>
                  <a:gd name="connsiteY3" fmla="*/ 1023164 h 1127939"/>
                  <a:gd name="connsiteX4" fmla="*/ 823912 w 3045018"/>
                  <a:gd name="connsiteY4" fmla="*/ 1057851 h 1127939"/>
                  <a:gd name="connsiteX5" fmla="*/ 1314450 w 3045018"/>
                  <a:gd name="connsiteY5" fmla="*/ 1081440 h 1127939"/>
                  <a:gd name="connsiteX6" fmla="*/ 1485900 w 3045018"/>
                  <a:gd name="connsiteY6" fmla="*/ 1076452 h 1127939"/>
                  <a:gd name="connsiteX7" fmla="*/ 1800225 w 3045018"/>
                  <a:gd name="connsiteY7" fmla="*/ 846952 h 1127939"/>
                  <a:gd name="connsiteX8" fmla="*/ 1890712 w 3045018"/>
                  <a:gd name="connsiteY8" fmla="*/ 818377 h 1127939"/>
                  <a:gd name="connsiteX9" fmla="*/ 2438400 w 3045018"/>
                  <a:gd name="connsiteY9" fmla="*/ 399277 h 1127939"/>
                  <a:gd name="connsiteX10" fmla="*/ 2466975 w 3045018"/>
                  <a:gd name="connsiteY10" fmla="*/ 375464 h 1127939"/>
                  <a:gd name="connsiteX11" fmla="*/ 2628900 w 3045018"/>
                  <a:gd name="connsiteY11" fmla="*/ 361402 h 1127939"/>
                  <a:gd name="connsiteX12" fmla="*/ 2638425 w 3045018"/>
                  <a:gd name="connsiteY12" fmla="*/ 161152 h 1127939"/>
                  <a:gd name="connsiteX13" fmla="*/ 2981324 w 3045018"/>
                  <a:gd name="connsiteY13" fmla="*/ 9652 h 1127939"/>
                  <a:gd name="connsiteX14" fmla="*/ 3014661 w 3045018"/>
                  <a:gd name="connsiteY14" fmla="*/ 65003 h 1127939"/>
                  <a:gd name="connsiteX15" fmla="*/ 2695572 w 3045018"/>
                  <a:gd name="connsiteY15" fmla="*/ 198127 h 1127939"/>
                  <a:gd name="connsiteX16" fmla="*/ 2676524 w 3045018"/>
                  <a:gd name="connsiteY16" fmla="*/ 449865 h 1127939"/>
                  <a:gd name="connsiteX17" fmla="*/ 2614610 w 3045018"/>
                  <a:gd name="connsiteY17" fmla="*/ 418327 h 1127939"/>
                  <a:gd name="connsiteX18" fmla="*/ 2476500 w 3045018"/>
                  <a:gd name="connsiteY18" fmla="*/ 422189 h 1127939"/>
                  <a:gd name="connsiteX19" fmla="*/ 2371725 w 3045018"/>
                  <a:gd name="connsiteY19" fmla="*/ 508364 h 1127939"/>
                  <a:gd name="connsiteX20" fmla="*/ 1905000 w 3045018"/>
                  <a:gd name="connsiteY20" fmla="*/ 870764 h 1127939"/>
                  <a:gd name="connsiteX21" fmla="*/ 1781174 w 3045018"/>
                  <a:gd name="connsiteY21" fmla="*/ 902526 h 1127939"/>
                  <a:gd name="connsiteX22" fmla="*/ 1728787 w 3045018"/>
                  <a:gd name="connsiteY22" fmla="*/ 966014 h 1127939"/>
                  <a:gd name="connsiteX23" fmla="*/ 1576387 w 3045018"/>
                  <a:gd name="connsiteY23" fmla="*/ 1085077 h 1127939"/>
                  <a:gd name="connsiteX24" fmla="*/ 1438275 w 3045018"/>
                  <a:gd name="connsiteY24" fmla="*/ 1127939 h 1127939"/>
                  <a:gd name="connsiteX25" fmla="*/ 1109662 w 3045018"/>
                  <a:gd name="connsiteY25" fmla="*/ 1123177 h 1127939"/>
                  <a:gd name="connsiteX26" fmla="*/ 823912 w 3045018"/>
                  <a:gd name="connsiteY26" fmla="*/ 1123177 h 1127939"/>
                  <a:gd name="connsiteX27" fmla="*/ 681037 w 3045018"/>
                  <a:gd name="connsiteY27" fmla="*/ 1083727 h 1127939"/>
                  <a:gd name="connsiteX28" fmla="*/ 271462 w 3045018"/>
                  <a:gd name="connsiteY28" fmla="*/ 1088264 h 1127939"/>
                  <a:gd name="connsiteX29" fmla="*/ 195262 w 3045018"/>
                  <a:gd name="connsiteY29" fmla="*/ 1096891 h 1127939"/>
                  <a:gd name="connsiteX30" fmla="*/ 104775 w 3045018"/>
                  <a:gd name="connsiteY30" fmla="*/ 1041315 h 1127939"/>
                  <a:gd name="connsiteX31" fmla="*/ 61912 w 3045018"/>
                  <a:gd name="connsiteY31" fmla="*/ 1056502 h 1127939"/>
                  <a:gd name="connsiteX0" fmla="*/ 0 w 3045018"/>
                  <a:gd name="connsiteY0" fmla="*/ 1043563 h 1127939"/>
                  <a:gd name="connsiteX1" fmla="*/ 114300 w 3045018"/>
                  <a:gd name="connsiteY1" fmla="*/ 994589 h 1127939"/>
                  <a:gd name="connsiteX2" fmla="*/ 195262 w 3045018"/>
                  <a:gd name="connsiteY2" fmla="*/ 1019077 h 1127939"/>
                  <a:gd name="connsiteX3" fmla="*/ 671512 w 3045018"/>
                  <a:gd name="connsiteY3" fmla="*/ 1023164 h 1127939"/>
                  <a:gd name="connsiteX4" fmla="*/ 823912 w 3045018"/>
                  <a:gd name="connsiteY4" fmla="*/ 1057851 h 1127939"/>
                  <a:gd name="connsiteX5" fmla="*/ 1314450 w 3045018"/>
                  <a:gd name="connsiteY5" fmla="*/ 1081440 h 1127939"/>
                  <a:gd name="connsiteX6" fmla="*/ 1485900 w 3045018"/>
                  <a:gd name="connsiteY6" fmla="*/ 1076452 h 1127939"/>
                  <a:gd name="connsiteX7" fmla="*/ 1800225 w 3045018"/>
                  <a:gd name="connsiteY7" fmla="*/ 846952 h 1127939"/>
                  <a:gd name="connsiteX8" fmla="*/ 1890712 w 3045018"/>
                  <a:gd name="connsiteY8" fmla="*/ 818377 h 1127939"/>
                  <a:gd name="connsiteX9" fmla="*/ 2438400 w 3045018"/>
                  <a:gd name="connsiteY9" fmla="*/ 399277 h 1127939"/>
                  <a:gd name="connsiteX10" fmla="*/ 2466975 w 3045018"/>
                  <a:gd name="connsiteY10" fmla="*/ 375464 h 1127939"/>
                  <a:gd name="connsiteX11" fmla="*/ 2628900 w 3045018"/>
                  <a:gd name="connsiteY11" fmla="*/ 361402 h 1127939"/>
                  <a:gd name="connsiteX12" fmla="*/ 2638425 w 3045018"/>
                  <a:gd name="connsiteY12" fmla="*/ 161152 h 1127939"/>
                  <a:gd name="connsiteX13" fmla="*/ 2981324 w 3045018"/>
                  <a:gd name="connsiteY13" fmla="*/ 9652 h 1127939"/>
                  <a:gd name="connsiteX14" fmla="*/ 3014661 w 3045018"/>
                  <a:gd name="connsiteY14" fmla="*/ 65003 h 1127939"/>
                  <a:gd name="connsiteX15" fmla="*/ 2695572 w 3045018"/>
                  <a:gd name="connsiteY15" fmla="*/ 198127 h 1127939"/>
                  <a:gd name="connsiteX16" fmla="*/ 2676524 w 3045018"/>
                  <a:gd name="connsiteY16" fmla="*/ 449865 h 1127939"/>
                  <a:gd name="connsiteX17" fmla="*/ 2614610 w 3045018"/>
                  <a:gd name="connsiteY17" fmla="*/ 418327 h 1127939"/>
                  <a:gd name="connsiteX18" fmla="*/ 2476500 w 3045018"/>
                  <a:gd name="connsiteY18" fmla="*/ 422189 h 1127939"/>
                  <a:gd name="connsiteX19" fmla="*/ 2371725 w 3045018"/>
                  <a:gd name="connsiteY19" fmla="*/ 508364 h 1127939"/>
                  <a:gd name="connsiteX20" fmla="*/ 1905000 w 3045018"/>
                  <a:gd name="connsiteY20" fmla="*/ 870764 h 1127939"/>
                  <a:gd name="connsiteX21" fmla="*/ 1781174 w 3045018"/>
                  <a:gd name="connsiteY21" fmla="*/ 902526 h 1127939"/>
                  <a:gd name="connsiteX22" fmla="*/ 1728787 w 3045018"/>
                  <a:gd name="connsiteY22" fmla="*/ 966014 h 1127939"/>
                  <a:gd name="connsiteX23" fmla="*/ 1576387 w 3045018"/>
                  <a:gd name="connsiteY23" fmla="*/ 1085077 h 1127939"/>
                  <a:gd name="connsiteX24" fmla="*/ 1438275 w 3045018"/>
                  <a:gd name="connsiteY24" fmla="*/ 1127939 h 1127939"/>
                  <a:gd name="connsiteX25" fmla="*/ 1109662 w 3045018"/>
                  <a:gd name="connsiteY25" fmla="*/ 1123177 h 1127939"/>
                  <a:gd name="connsiteX26" fmla="*/ 823912 w 3045018"/>
                  <a:gd name="connsiteY26" fmla="*/ 1123177 h 1127939"/>
                  <a:gd name="connsiteX27" fmla="*/ 681037 w 3045018"/>
                  <a:gd name="connsiteY27" fmla="*/ 1083727 h 1127939"/>
                  <a:gd name="connsiteX28" fmla="*/ 271462 w 3045018"/>
                  <a:gd name="connsiteY28" fmla="*/ 1088264 h 1127939"/>
                  <a:gd name="connsiteX29" fmla="*/ 195262 w 3045018"/>
                  <a:gd name="connsiteY29" fmla="*/ 1096891 h 1127939"/>
                  <a:gd name="connsiteX30" fmla="*/ 104775 w 3045018"/>
                  <a:gd name="connsiteY30" fmla="*/ 1041315 h 1127939"/>
                  <a:gd name="connsiteX31" fmla="*/ 14287 w 3045018"/>
                  <a:gd name="connsiteY31" fmla="*/ 1074652 h 112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45018" h="1127939">
                    <a:moveTo>
                      <a:pt x="0" y="1043563"/>
                    </a:moveTo>
                    <a:lnTo>
                      <a:pt x="114300" y="994589"/>
                    </a:lnTo>
                    <a:lnTo>
                      <a:pt x="195262" y="1019077"/>
                    </a:lnTo>
                    <a:lnTo>
                      <a:pt x="671512" y="1023164"/>
                    </a:lnTo>
                    <a:lnTo>
                      <a:pt x="823912" y="1057851"/>
                    </a:lnTo>
                    <a:lnTo>
                      <a:pt x="1314450" y="1081440"/>
                    </a:lnTo>
                    <a:lnTo>
                      <a:pt x="1485900" y="1076452"/>
                    </a:lnTo>
                    <a:lnTo>
                      <a:pt x="1800225" y="846952"/>
                    </a:lnTo>
                    <a:lnTo>
                      <a:pt x="1890712" y="818377"/>
                    </a:lnTo>
                    <a:lnTo>
                      <a:pt x="2438400" y="399277"/>
                    </a:lnTo>
                    <a:lnTo>
                      <a:pt x="2466975" y="375464"/>
                    </a:lnTo>
                    <a:lnTo>
                      <a:pt x="2628900" y="361402"/>
                    </a:lnTo>
                    <a:lnTo>
                      <a:pt x="2638425" y="161152"/>
                    </a:lnTo>
                    <a:cubicBezTo>
                      <a:pt x="2639219" y="126227"/>
                      <a:pt x="2982118" y="-32417"/>
                      <a:pt x="2981324" y="9652"/>
                    </a:cubicBezTo>
                    <a:cubicBezTo>
                      <a:pt x="3038474" y="-11779"/>
                      <a:pt x="3073399" y="709"/>
                      <a:pt x="3014661" y="65003"/>
                    </a:cubicBezTo>
                    <a:cubicBezTo>
                      <a:pt x="3017836" y="69766"/>
                      <a:pt x="2757484" y="137008"/>
                      <a:pt x="2695572" y="198127"/>
                    </a:cubicBezTo>
                    <a:cubicBezTo>
                      <a:pt x="2633660" y="259246"/>
                      <a:pt x="2691605" y="409384"/>
                      <a:pt x="2676524" y="449865"/>
                    </a:cubicBezTo>
                    <a:lnTo>
                      <a:pt x="2614610" y="418327"/>
                    </a:lnTo>
                    <a:lnTo>
                      <a:pt x="2476500" y="422189"/>
                    </a:lnTo>
                    <a:lnTo>
                      <a:pt x="2371725" y="508364"/>
                    </a:lnTo>
                    <a:lnTo>
                      <a:pt x="1905000" y="870764"/>
                    </a:lnTo>
                    <a:lnTo>
                      <a:pt x="1781174" y="902526"/>
                    </a:lnTo>
                    <a:lnTo>
                      <a:pt x="1728787" y="966014"/>
                    </a:lnTo>
                    <a:lnTo>
                      <a:pt x="1576387" y="1085077"/>
                    </a:lnTo>
                    <a:lnTo>
                      <a:pt x="1438275" y="1127939"/>
                    </a:lnTo>
                    <a:lnTo>
                      <a:pt x="1109662" y="1123177"/>
                    </a:lnTo>
                    <a:lnTo>
                      <a:pt x="823912" y="1123177"/>
                    </a:lnTo>
                    <a:lnTo>
                      <a:pt x="681037" y="1083727"/>
                    </a:lnTo>
                    <a:lnTo>
                      <a:pt x="271462" y="1088264"/>
                    </a:lnTo>
                    <a:lnTo>
                      <a:pt x="195262" y="1096891"/>
                    </a:lnTo>
                    <a:lnTo>
                      <a:pt x="104775" y="1041315"/>
                    </a:lnTo>
                    <a:lnTo>
                      <a:pt x="14287" y="1074652"/>
                    </a:lnTo>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spTree>
    <p:extLst>
      <p:ext uri="{BB962C8B-B14F-4D97-AF65-F5344CB8AC3E}">
        <p14:creationId xmlns:p14="http://schemas.microsoft.com/office/powerpoint/2010/main" val="299170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C358-D5B7-5DBA-E09F-520DD25D4F16}"/>
              </a:ext>
            </a:extLst>
          </p:cNvPr>
          <p:cNvSpPr>
            <a:spLocks noGrp="1"/>
          </p:cNvSpPr>
          <p:nvPr>
            <p:ph type="title"/>
          </p:nvPr>
        </p:nvSpPr>
        <p:spPr/>
        <p:txBody>
          <a:bodyPr/>
          <a:lstStyle/>
          <a:p>
            <a:r>
              <a:rPr lang="en-US">
                <a:cs typeface="Segoe UI"/>
              </a:rPr>
              <a:t>2019</a:t>
            </a:r>
            <a:endParaRPr lang="en-US"/>
          </a:p>
        </p:txBody>
      </p:sp>
      <p:sp>
        <p:nvSpPr>
          <p:cNvPr id="4" name="Slide Number Placeholder 3">
            <a:extLst>
              <a:ext uri="{FF2B5EF4-FFF2-40B4-BE49-F238E27FC236}">
                <a16:creationId xmlns:a16="http://schemas.microsoft.com/office/drawing/2014/main" id="{08960C99-C88D-C15F-E09C-440AC3108110}"/>
              </a:ext>
            </a:extLst>
          </p:cNvPr>
          <p:cNvSpPr>
            <a:spLocks noGrp="1"/>
          </p:cNvSpPr>
          <p:nvPr>
            <p:ph type="sldNum" sz="quarter" idx="4"/>
          </p:nvPr>
        </p:nvSpPr>
        <p:spPr/>
        <p:txBody>
          <a:bodyPr/>
          <a:lstStyle/>
          <a:p>
            <a:fld id="{EEB2E137-973A-46DC-BB4E-688C661ACB66}" type="slidenum">
              <a:rPr lang="en-US" smtClean="0"/>
              <a:pPr/>
              <a:t>7</a:t>
            </a:fld>
            <a:endParaRPr lang="en-US"/>
          </a:p>
        </p:txBody>
      </p:sp>
      <p:grpSp>
        <p:nvGrpSpPr>
          <p:cNvPr id="24" name="Group 23">
            <a:extLst>
              <a:ext uri="{FF2B5EF4-FFF2-40B4-BE49-F238E27FC236}">
                <a16:creationId xmlns:a16="http://schemas.microsoft.com/office/drawing/2014/main" id="{2E620BBB-1877-5490-1353-FC9F376DDAA4}"/>
              </a:ext>
            </a:extLst>
          </p:cNvPr>
          <p:cNvGrpSpPr/>
          <p:nvPr/>
        </p:nvGrpSpPr>
        <p:grpSpPr>
          <a:xfrm>
            <a:off x="606676" y="1038599"/>
            <a:ext cx="9661274" cy="5269875"/>
            <a:chOff x="606676" y="1038599"/>
            <a:chExt cx="9661274" cy="5269875"/>
          </a:xfrm>
        </p:grpSpPr>
        <p:pic>
          <p:nvPicPr>
            <p:cNvPr id="15" name="Picture 7" descr="Map&#10;&#10;Description automatically generated">
              <a:extLst>
                <a:ext uri="{FF2B5EF4-FFF2-40B4-BE49-F238E27FC236}">
                  <a16:creationId xmlns:a16="http://schemas.microsoft.com/office/drawing/2014/main" id="{C0C47B78-3568-F6F3-7865-F351A38E61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6676" y="1038599"/>
              <a:ext cx="9661274" cy="5269875"/>
            </a:xfrm>
            <a:prstGeom prst="rect">
              <a:avLst/>
            </a:prstGeom>
          </p:spPr>
        </p:pic>
        <p:cxnSp>
          <p:nvCxnSpPr>
            <p:cNvPr id="18" name="Straight Arrow Connector 17">
              <a:extLst>
                <a:ext uri="{FF2B5EF4-FFF2-40B4-BE49-F238E27FC236}">
                  <a16:creationId xmlns:a16="http://schemas.microsoft.com/office/drawing/2014/main" id="{C60F591E-8058-5166-4CC8-EE33AC98FB07}"/>
                </a:ext>
              </a:extLst>
            </p:cNvPr>
            <p:cNvCxnSpPr/>
            <p:nvPr/>
          </p:nvCxnSpPr>
          <p:spPr>
            <a:xfrm>
              <a:off x="5874179" y="3072104"/>
              <a:ext cx="931370" cy="916468"/>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C07F95-83D9-EEF5-8ACE-59CCB30AE839}"/>
                </a:ext>
              </a:extLst>
            </p:cNvPr>
            <p:cNvCxnSpPr/>
            <p:nvPr/>
          </p:nvCxnSpPr>
          <p:spPr>
            <a:xfrm>
              <a:off x="6019705" y="3215303"/>
              <a:ext cx="931370" cy="916468"/>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C86E7EE3-906B-056E-920F-C03489EB8657}"/>
                </a:ext>
              </a:extLst>
            </p:cNvPr>
            <p:cNvSpPr/>
            <p:nvPr/>
          </p:nvSpPr>
          <p:spPr>
            <a:xfrm>
              <a:off x="733902" y="3913355"/>
              <a:ext cx="2807909" cy="2385481"/>
            </a:xfrm>
            <a:custGeom>
              <a:avLst/>
              <a:gdLst>
                <a:gd name="connsiteX0" fmla="*/ 0 w 1654628"/>
                <a:gd name="connsiteY0" fmla="*/ 217715 h 1314995"/>
                <a:gd name="connsiteX1" fmla="*/ 269965 w 1654628"/>
                <a:gd name="connsiteY1" fmla="*/ 156755 h 1314995"/>
                <a:gd name="connsiteX2" fmla="*/ 487680 w 1654628"/>
                <a:gd name="connsiteY2" fmla="*/ 191589 h 1314995"/>
                <a:gd name="connsiteX3" fmla="*/ 653142 w 1654628"/>
                <a:gd name="connsiteY3" fmla="*/ 330926 h 1314995"/>
                <a:gd name="connsiteX4" fmla="*/ 792480 w 1654628"/>
                <a:gd name="connsiteY4" fmla="*/ 391886 h 1314995"/>
                <a:gd name="connsiteX5" fmla="*/ 1001485 w 1654628"/>
                <a:gd name="connsiteY5" fmla="*/ 348343 h 1314995"/>
                <a:gd name="connsiteX6" fmla="*/ 1184365 w 1654628"/>
                <a:gd name="connsiteY6" fmla="*/ 209006 h 1314995"/>
                <a:gd name="connsiteX7" fmla="*/ 1367245 w 1654628"/>
                <a:gd name="connsiteY7" fmla="*/ 78378 h 1314995"/>
                <a:gd name="connsiteX8" fmla="*/ 1532708 w 1654628"/>
                <a:gd name="connsiteY8" fmla="*/ 0 h 1314995"/>
                <a:gd name="connsiteX9" fmla="*/ 1654628 w 1654628"/>
                <a:gd name="connsiteY9" fmla="*/ 8709 h 1314995"/>
                <a:gd name="connsiteX10" fmla="*/ 1593668 w 1654628"/>
                <a:gd name="connsiteY10" fmla="*/ 95795 h 1314995"/>
                <a:gd name="connsiteX11" fmla="*/ 1410788 w 1654628"/>
                <a:gd name="connsiteY11" fmla="*/ 400595 h 1314995"/>
                <a:gd name="connsiteX12" fmla="*/ 1201782 w 1654628"/>
                <a:gd name="connsiteY12" fmla="*/ 513806 h 1314995"/>
                <a:gd name="connsiteX13" fmla="*/ 940525 w 1654628"/>
                <a:gd name="connsiteY13" fmla="*/ 531223 h 1314995"/>
                <a:gd name="connsiteX14" fmla="*/ 670560 w 1654628"/>
                <a:gd name="connsiteY14" fmla="*/ 609600 h 1314995"/>
                <a:gd name="connsiteX15" fmla="*/ 644434 w 1654628"/>
                <a:gd name="connsiteY15" fmla="*/ 740229 h 1314995"/>
                <a:gd name="connsiteX16" fmla="*/ 714102 w 1654628"/>
                <a:gd name="connsiteY16" fmla="*/ 914400 h 1314995"/>
                <a:gd name="connsiteX17" fmla="*/ 679268 w 1654628"/>
                <a:gd name="connsiteY17" fmla="*/ 1132115 h 1314995"/>
                <a:gd name="connsiteX18" fmla="*/ 627017 w 1654628"/>
                <a:gd name="connsiteY18" fmla="*/ 1271452 h 1314995"/>
                <a:gd name="connsiteX19" fmla="*/ 557348 w 1654628"/>
                <a:gd name="connsiteY19" fmla="*/ 1314995 h 1314995"/>
                <a:gd name="connsiteX0" fmla="*/ 0 w 1654628"/>
                <a:gd name="connsiteY0" fmla="*/ 217715 h 1314995"/>
                <a:gd name="connsiteX1" fmla="*/ 269965 w 1654628"/>
                <a:gd name="connsiteY1" fmla="*/ 156755 h 1314995"/>
                <a:gd name="connsiteX2" fmla="*/ 487680 w 1654628"/>
                <a:gd name="connsiteY2" fmla="*/ 191589 h 1314995"/>
                <a:gd name="connsiteX3" fmla="*/ 653142 w 1654628"/>
                <a:gd name="connsiteY3" fmla="*/ 330926 h 1314995"/>
                <a:gd name="connsiteX4" fmla="*/ 792480 w 1654628"/>
                <a:gd name="connsiteY4" fmla="*/ 391886 h 1314995"/>
                <a:gd name="connsiteX5" fmla="*/ 1001485 w 1654628"/>
                <a:gd name="connsiteY5" fmla="*/ 348343 h 1314995"/>
                <a:gd name="connsiteX6" fmla="*/ 1184365 w 1654628"/>
                <a:gd name="connsiteY6" fmla="*/ 209006 h 1314995"/>
                <a:gd name="connsiteX7" fmla="*/ 1367245 w 1654628"/>
                <a:gd name="connsiteY7" fmla="*/ 78378 h 1314995"/>
                <a:gd name="connsiteX8" fmla="*/ 1480457 w 1654628"/>
                <a:gd name="connsiteY8" fmla="*/ 0 h 1314995"/>
                <a:gd name="connsiteX9" fmla="*/ 1654628 w 1654628"/>
                <a:gd name="connsiteY9" fmla="*/ 8709 h 1314995"/>
                <a:gd name="connsiteX10" fmla="*/ 1593668 w 1654628"/>
                <a:gd name="connsiteY10" fmla="*/ 95795 h 1314995"/>
                <a:gd name="connsiteX11" fmla="*/ 1410788 w 1654628"/>
                <a:gd name="connsiteY11" fmla="*/ 400595 h 1314995"/>
                <a:gd name="connsiteX12" fmla="*/ 1201782 w 1654628"/>
                <a:gd name="connsiteY12" fmla="*/ 513806 h 1314995"/>
                <a:gd name="connsiteX13" fmla="*/ 940525 w 1654628"/>
                <a:gd name="connsiteY13" fmla="*/ 531223 h 1314995"/>
                <a:gd name="connsiteX14" fmla="*/ 670560 w 1654628"/>
                <a:gd name="connsiteY14" fmla="*/ 609600 h 1314995"/>
                <a:gd name="connsiteX15" fmla="*/ 644434 w 1654628"/>
                <a:gd name="connsiteY15" fmla="*/ 740229 h 1314995"/>
                <a:gd name="connsiteX16" fmla="*/ 714102 w 1654628"/>
                <a:gd name="connsiteY16" fmla="*/ 914400 h 1314995"/>
                <a:gd name="connsiteX17" fmla="*/ 679268 w 1654628"/>
                <a:gd name="connsiteY17" fmla="*/ 1132115 h 1314995"/>
                <a:gd name="connsiteX18" fmla="*/ 627017 w 1654628"/>
                <a:gd name="connsiteY18" fmla="*/ 1271452 h 1314995"/>
                <a:gd name="connsiteX19" fmla="*/ 557348 w 1654628"/>
                <a:gd name="connsiteY19" fmla="*/ 1314995 h 1314995"/>
                <a:gd name="connsiteX0" fmla="*/ 0 w 1576251"/>
                <a:gd name="connsiteY0" fmla="*/ 174172 h 1314995"/>
                <a:gd name="connsiteX1" fmla="*/ 191588 w 1576251"/>
                <a:gd name="connsiteY1" fmla="*/ 156755 h 1314995"/>
                <a:gd name="connsiteX2" fmla="*/ 409303 w 1576251"/>
                <a:gd name="connsiteY2" fmla="*/ 191589 h 1314995"/>
                <a:gd name="connsiteX3" fmla="*/ 574765 w 1576251"/>
                <a:gd name="connsiteY3" fmla="*/ 330926 h 1314995"/>
                <a:gd name="connsiteX4" fmla="*/ 714103 w 1576251"/>
                <a:gd name="connsiteY4" fmla="*/ 391886 h 1314995"/>
                <a:gd name="connsiteX5" fmla="*/ 923108 w 1576251"/>
                <a:gd name="connsiteY5" fmla="*/ 348343 h 1314995"/>
                <a:gd name="connsiteX6" fmla="*/ 1105988 w 1576251"/>
                <a:gd name="connsiteY6" fmla="*/ 209006 h 1314995"/>
                <a:gd name="connsiteX7" fmla="*/ 1288868 w 1576251"/>
                <a:gd name="connsiteY7" fmla="*/ 78378 h 1314995"/>
                <a:gd name="connsiteX8" fmla="*/ 1402080 w 1576251"/>
                <a:gd name="connsiteY8" fmla="*/ 0 h 1314995"/>
                <a:gd name="connsiteX9" fmla="*/ 1576251 w 1576251"/>
                <a:gd name="connsiteY9" fmla="*/ 8709 h 1314995"/>
                <a:gd name="connsiteX10" fmla="*/ 1515291 w 1576251"/>
                <a:gd name="connsiteY10" fmla="*/ 95795 h 1314995"/>
                <a:gd name="connsiteX11" fmla="*/ 1332411 w 1576251"/>
                <a:gd name="connsiteY11" fmla="*/ 400595 h 1314995"/>
                <a:gd name="connsiteX12" fmla="*/ 1123405 w 1576251"/>
                <a:gd name="connsiteY12" fmla="*/ 513806 h 1314995"/>
                <a:gd name="connsiteX13" fmla="*/ 862148 w 1576251"/>
                <a:gd name="connsiteY13" fmla="*/ 531223 h 1314995"/>
                <a:gd name="connsiteX14" fmla="*/ 592183 w 1576251"/>
                <a:gd name="connsiteY14" fmla="*/ 609600 h 1314995"/>
                <a:gd name="connsiteX15" fmla="*/ 566057 w 1576251"/>
                <a:gd name="connsiteY15" fmla="*/ 740229 h 1314995"/>
                <a:gd name="connsiteX16" fmla="*/ 635725 w 1576251"/>
                <a:gd name="connsiteY16" fmla="*/ 914400 h 1314995"/>
                <a:gd name="connsiteX17" fmla="*/ 600891 w 1576251"/>
                <a:gd name="connsiteY17" fmla="*/ 1132115 h 1314995"/>
                <a:gd name="connsiteX18" fmla="*/ 548640 w 1576251"/>
                <a:gd name="connsiteY18" fmla="*/ 1271452 h 1314995"/>
                <a:gd name="connsiteX19" fmla="*/ 478971 w 1576251"/>
                <a:gd name="connsiteY19" fmla="*/ 1314995 h 1314995"/>
                <a:gd name="connsiteX0" fmla="*/ 52271 w 1628522"/>
                <a:gd name="connsiteY0" fmla="*/ 174172 h 1314995"/>
                <a:gd name="connsiteX1" fmla="*/ 243859 w 1628522"/>
                <a:gd name="connsiteY1" fmla="*/ 156755 h 1314995"/>
                <a:gd name="connsiteX2" fmla="*/ 461574 w 1628522"/>
                <a:gd name="connsiteY2" fmla="*/ 191589 h 1314995"/>
                <a:gd name="connsiteX3" fmla="*/ 627036 w 1628522"/>
                <a:gd name="connsiteY3" fmla="*/ 330926 h 1314995"/>
                <a:gd name="connsiteX4" fmla="*/ 766374 w 1628522"/>
                <a:gd name="connsiteY4" fmla="*/ 391886 h 1314995"/>
                <a:gd name="connsiteX5" fmla="*/ 975379 w 1628522"/>
                <a:gd name="connsiteY5" fmla="*/ 348343 h 1314995"/>
                <a:gd name="connsiteX6" fmla="*/ 1158259 w 1628522"/>
                <a:gd name="connsiteY6" fmla="*/ 209006 h 1314995"/>
                <a:gd name="connsiteX7" fmla="*/ 1341139 w 1628522"/>
                <a:gd name="connsiteY7" fmla="*/ 78378 h 1314995"/>
                <a:gd name="connsiteX8" fmla="*/ 1454351 w 1628522"/>
                <a:gd name="connsiteY8" fmla="*/ 0 h 1314995"/>
                <a:gd name="connsiteX9" fmla="*/ 1628522 w 1628522"/>
                <a:gd name="connsiteY9" fmla="*/ 8709 h 1314995"/>
                <a:gd name="connsiteX10" fmla="*/ 1567562 w 1628522"/>
                <a:gd name="connsiteY10" fmla="*/ 95795 h 1314995"/>
                <a:gd name="connsiteX11" fmla="*/ 1384682 w 1628522"/>
                <a:gd name="connsiteY11" fmla="*/ 400595 h 1314995"/>
                <a:gd name="connsiteX12" fmla="*/ 1175676 w 1628522"/>
                <a:gd name="connsiteY12" fmla="*/ 513806 h 1314995"/>
                <a:gd name="connsiteX13" fmla="*/ 914419 w 1628522"/>
                <a:gd name="connsiteY13" fmla="*/ 531223 h 1314995"/>
                <a:gd name="connsiteX14" fmla="*/ 644454 w 1628522"/>
                <a:gd name="connsiteY14" fmla="*/ 609600 h 1314995"/>
                <a:gd name="connsiteX15" fmla="*/ 618328 w 1628522"/>
                <a:gd name="connsiteY15" fmla="*/ 740229 h 1314995"/>
                <a:gd name="connsiteX16" fmla="*/ 687996 w 1628522"/>
                <a:gd name="connsiteY16" fmla="*/ 914400 h 1314995"/>
                <a:gd name="connsiteX17" fmla="*/ 653162 w 1628522"/>
                <a:gd name="connsiteY17" fmla="*/ 1132115 h 1314995"/>
                <a:gd name="connsiteX18" fmla="*/ 600911 w 1628522"/>
                <a:gd name="connsiteY18" fmla="*/ 1271452 h 1314995"/>
                <a:gd name="connsiteX19" fmla="*/ 531242 w 1628522"/>
                <a:gd name="connsiteY19" fmla="*/ 1314995 h 1314995"/>
                <a:gd name="connsiteX0" fmla="*/ 36599 w 1795730"/>
                <a:gd name="connsiteY0" fmla="*/ 304801 h 1314995"/>
                <a:gd name="connsiteX1" fmla="*/ 411067 w 1795730"/>
                <a:gd name="connsiteY1" fmla="*/ 156755 h 1314995"/>
                <a:gd name="connsiteX2" fmla="*/ 628782 w 1795730"/>
                <a:gd name="connsiteY2" fmla="*/ 191589 h 1314995"/>
                <a:gd name="connsiteX3" fmla="*/ 794244 w 1795730"/>
                <a:gd name="connsiteY3" fmla="*/ 330926 h 1314995"/>
                <a:gd name="connsiteX4" fmla="*/ 933582 w 1795730"/>
                <a:gd name="connsiteY4" fmla="*/ 391886 h 1314995"/>
                <a:gd name="connsiteX5" fmla="*/ 1142587 w 1795730"/>
                <a:gd name="connsiteY5" fmla="*/ 348343 h 1314995"/>
                <a:gd name="connsiteX6" fmla="*/ 1325467 w 1795730"/>
                <a:gd name="connsiteY6" fmla="*/ 209006 h 1314995"/>
                <a:gd name="connsiteX7" fmla="*/ 1508347 w 1795730"/>
                <a:gd name="connsiteY7" fmla="*/ 78378 h 1314995"/>
                <a:gd name="connsiteX8" fmla="*/ 1621559 w 1795730"/>
                <a:gd name="connsiteY8" fmla="*/ 0 h 1314995"/>
                <a:gd name="connsiteX9" fmla="*/ 1795730 w 1795730"/>
                <a:gd name="connsiteY9" fmla="*/ 8709 h 1314995"/>
                <a:gd name="connsiteX10" fmla="*/ 1734770 w 1795730"/>
                <a:gd name="connsiteY10" fmla="*/ 95795 h 1314995"/>
                <a:gd name="connsiteX11" fmla="*/ 1551890 w 1795730"/>
                <a:gd name="connsiteY11" fmla="*/ 400595 h 1314995"/>
                <a:gd name="connsiteX12" fmla="*/ 1342884 w 1795730"/>
                <a:gd name="connsiteY12" fmla="*/ 513806 h 1314995"/>
                <a:gd name="connsiteX13" fmla="*/ 1081627 w 1795730"/>
                <a:gd name="connsiteY13" fmla="*/ 531223 h 1314995"/>
                <a:gd name="connsiteX14" fmla="*/ 811662 w 1795730"/>
                <a:gd name="connsiteY14" fmla="*/ 609600 h 1314995"/>
                <a:gd name="connsiteX15" fmla="*/ 785536 w 1795730"/>
                <a:gd name="connsiteY15" fmla="*/ 740229 h 1314995"/>
                <a:gd name="connsiteX16" fmla="*/ 855204 w 1795730"/>
                <a:gd name="connsiteY16" fmla="*/ 914400 h 1314995"/>
                <a:gd name="connsiteX17" fmla="*/ 820370 w 1795730"/>
                <a:gd name="connsiteY17" fmla="*/ 1132115 h 1314995"/>
                <a:gd name="connsiteX18" fmla="*/ 768119 w 1795730"/>
                <a:gd name="connsiteY18" fmla="*/ 1271452 h 1314995"/>
                <a:gd name="connsiteX19" fmla="*/ 698450 w 1795730"/>
                <a:gd name="connsiteY19" fmla="*/ 1314995 h 1314995"/>
                <a:gd name="connsiteX0" fmla="*/ 36599 w 2124343"/>
                <a:gd name="connsiteY0" fmla="*/ 1096192 h 2106386"/>
                <a:gd name="connsiteX1" fmla="*/ 411067 w 2124343"/>
                <a:gd name="connsiteY1" fmla="*/ 948146 h 2106386"/>
                <a:gd name="connsiteX2" fmla="*/ 628782 w 2124343"/>
                <a:gd name="connsiteY2" fmla="*/ 982980 h 2106386"/>
                <a:gd name="connsiteX3" fmla="*/ 794244 w 2124343"/>
                <a:gd name="connsiteY3" fmla="*/ 1122317 h 2106386"/>
                <a:gd name="connsiteX4" fmla="*/ 933582 w 2124343"/>
                <a:gd name="connsiteY4" fmla="*/ 1183277 h 2106386"/>
                <a:gd name="connsiteX5" fmla="*/ 1142587 w 2124343"/>
                <a:gd name="connsiteY5" fmla="*/ 1139734 h 2106386"/>
                <a:gd name="connsiteX6" fmla="*/ 1325467 w 2124343"/>
                <a:gd name="connsiteY6" fmla="*/ 1000397 h 2106386"/>
                <a:gd name="connsiteX7" fmla="*/ 1508347 w 2124343"/>
                <a:gd name="connsiteY7" fmla="*/ 869769 h 2106386"/>
                <a:gd name="connsiteX8" fmla="*/ 1621559 w 2124343"/>
                <a:gd name="connsiteY8" fmla="*/ 791391 h 2106386"/>
                <a:gd name="connsiteX9" fmla="*/ 2124343 w 2124343"/>
                <a:gd name="connsiteY9" fmla="*/ 0 h 2106386"/>
                <a:gd name="connsiteX10" fmla="*/ 1734770 w 2124343"/>
                <a:gd name="connsiteY10" fmla="*/ 887186 h 2106386"/>
                <a:gd name="connsiteX11" fmla="*/ 1551890 w 2124343"/>
                <a:gd name="connsiteY11" fmla="*/ 1191986 h 2106386"/>
                <a:gd name="connsiteX12" fmla="*/ 1342884 w 2124343"/>
                <a:gd name="connsiteY12" fmla="*/ 1305197 h 2106386"/>
                <a:gd name="connsiteX13" fmla="*/ 1081627 w 2124343"/>
                <a:gd name="connsiteY13" fmla="*/ 1322614 h 2106386"/>
                <a:gd name="connsiteX14" fmla="*/ 811662 w 2124343"/>
                <a:gd name="connsiteY14" fmla="*/ 1400991 h 2106386"/>
                <a:gd name="connsiteX15" fmla="*/ 785536 w 2124343"/>
                <a:gd name="connsiteY15" fmla="*/ 1531620 h 2106386"/>
                <a:gd name="connsiteX16" fmla="*/ 855204 w 2124343"/>
                <a:gd name="connsiteY16" fmla="*/ 1705791 h 2106386"/>
                <a:gd name="connsiteX17" fmla="*/ 820370 w 2124343"/>
                <a:gd name="connsiteY17" fmla="*/ 1923506 h 2106386"/>
                <a:gd name="connsiteX18" fmla="*/ 768119 w 2124343"/>
                <a:gd name="connsiteY18" fmla="*/ 2062843 h 2106386"/>
                <a:gd name="connsiteX19" fmla="*/ 698450 w 2124343"/>
                <a:gd name="connsiteY19" fmla="*/ 2106386 h 2106386"/>
                <a:gd name="connsiteX0" fmla="*/ 36599 w 2124343"/>
                <a:gd name="connsiteY0" fmla="*/ 1185864 h 2196058"/>
                <a:gd name="connsiteX1" fmla="*/ 411067 w 2124343"/>
                <a:gd name="connsiteY1" fmla="*/ 1037818 h 2196058"/>
                <a:gd name="connsiteX2" fmla="*/ 628782 w 2124343"/>
                <a:gd name="connsiteY2" fmla="*/ 1072652 h 2196058"/>
                <a:gd name="connsiteX3" fmla="*/ 794244 w 2124343"/>
                <a:gd name="connsiteY3" fmla="*/ 1211989 h 2196058"/>
                <a:gd name="connsiteX4" fmla="*/ 933582 w 2124343"/>
                <a:gd name="connsiteY4" fmla="*/ 1272949 h 2196058"/>
                <a:gd name="connsiteX5" fmla="*/ 1142587 w 2124343"/>
                <a:gd name="connsiteY5" fmla="*/ 1229406 h 2196058"/>
                <a:gd name="connsiteX6" fmla="*/ 1325467 w 2124343"/>
                <a:gd name="connsiteY6" fmla="*/ 1090069 h 2196058"/>
                <a:gd name="connsiteX7" fmla="*/ 1508347 w 2124343"/>
                <a:gd name="connsiteY7" fmla="*/ 959441 h 2196058"/>
                <a:gd name="connsiteX8" fmla="*/ 2073997 w 2124343"/>
                <a:gd name="connsiteY8" fmla="*/ 0 h 2196058"/>
                <a:gd name="connsiteX9" fmla="*/ 2124343 w 2124343"/>
                <a:gd name="connsiteY9" fmla="*/ 89672 h 2196058"/>
                <a:gd name="connsiteX10" fmla="*/ 1734770 w 2124343"/>
                <a:gd name="connsiteY10" fmla="*/ 976858 h 2196058"/>
                <a:gd name="connsiteX11" fmla="*/ 1551890 w 2124343"/>
                <a:gd name="connsiteY11" fmla="*/ 1281658 h 2196058"/>
                <a:gd name="connsiteX12" fmla="*/ 1342884 w 2124343"/>
                <a:gd name="connsiteY12" fmla="*/ 1394869 h 2196058"/>
                <a:gd name="connsiteX13" fmla="*/ 1081627 w 2124343"/>
                <a:gd name="connsiteY13" fmla="*/ 1412286 h 2196058"/>
                <a:gd name="connsiteX14" fmla="*/ 811662 w 2124343"/>
                <a:gd name="connsiteY14" fmla="*/ 1490663 h 2196058"/>
                <a:gd name="connsiteX15" fmla="*/ 785536 w 2124343"/>
                <a:gd name="connsiteY15" fmla="*/ 1621292 h 2196058"/>
                <a:gd name="connsiteX16" fmla="*/ 855204 w 2124343"/>
                <a:gd name="connsiteY16" fmla="*/ 1795463 h 2196058"/>
                <a:gd name="connsiteX17" fmla="*/ 820370 w 2124343"/>
                <a:gd name="connsiteY17" fmla="*/ 2013178 h 2196058"/>
                <a:gd name="connsiteX18" fmla="*/ 768119 w 2124343"/>
                <a:gd name="connsiteY18" fmla="*/ 2152515 h 2196058"/>
                <a:gd name="connsiteX19" fmla="*/ 698450 w 2124343"/>
                <a:gd name="connsiteY19" fmla="*/ 2196058 h 2196058"/>
                <a:gd name="connsiteX0" fmla="*/ 36599 w 2124343"/>
                <a:gd name="connsiteY0" fmla="*/ 1185864 h 2196058"/>
                <a:gd name="connsiteX1" fmla="*/ 411067 w 2124343"/>
                <a:gd name="connsiteY1" fmla="*/ 1037818 h 2196058"/>
                <a:gd name="connsiteX2" fmla="*/ 628782 w 2124343"/>
                <a:gd name="connsiteY2" fmla="*/ 1072652 h 2196058"/>
                <a:gd name="connsiteX3" fmla="*/ 794244 w 2124343"/>
                <a:gd name="connsiteY3" fmla="*/ 1211989 h 2196058"/>
                <a:gd name="connsiteX4" fmla="*/ 933582 w 2124343"/>
                <a:gd name="connsiteY4" fmla="*/ 1272949 h 2196058"/>
                <a:gd name="connsiteX5" fmla="*/ 1142587 w 2124343"/>
                <a:gd name="connsiteY5" fmla="*/ 1229406 h 2196058"/>
                <a:gd name="connsiteX6" fmla="*/ 1325467 w 2124343"/>
                <a:gd name="connsiteY6" fmla="*/ 1090069 h 2196058"/>
                <a:gd name="connsiteX7" fmla="*/ 1508347 w 2124343"/>
                <a:gd name="connsiteY7" fmla="*/ 959441 h 2196058"/>
                <a:gd name="connsiteX8" fmla="*/ 2073997 w 2124343"/>
                <a:gd name="connsiteY8" fmla="*/ 0 h 2196058"/>
                <a:gd name="connsiteX9" fmla="*/ 2067873 w 2124343"/>
                <a:gd name="connsiteY9" fmla="*/ 3947 h 2196058"/>
                <a:gd name="connsiteX10" fmla="*/ 2124343 w 2124343"/>
                <a:gd name="connsiteY10" fmla="*/ 89672 h 2196058"/>
                <a:gd name="connsiteX11" fmla="*/ 1734770 w 2124343"/>
                <a:gd name="connsiteY11" fmla="*/ 976858 h 2196058"/>
                <a:gd name="connsiteX12" fmla="*/ 1551890 w 2124343"/>
                <a:gd name="connsiteY12" fmla="*/ 1281658 h 2196058"/>
                <a:gd name="connsiteX13" fmla="*/ 1342884 w 2124343"/>
                <a:gd name="connsiteY13" fmla="*/ 1394869 h 2196058"/>
                <a:gd name="connsiteX14" fmla="*/ 1081627 w 2124343"/>
                <a:gd name="connsiteY14" fmla="*/ 1412286 h 2196058"/>
                <a:gd name="connsiteX15" fmla="*/ 811662 w 2124343"/>
                <a:gd name="connsiteY15" fmla="*/ 1490663 h 2196058"/>
                <a:gd name="connsiteX16" fmla="*/ 785536 w 2124343"/>
                <a:gd name="connsiteY16" fmla="*/ 1621292 h 2196058"/>
                <a:gd name="connsiteX17" fmla="*/ 855204 w 2124343"/>
                <a:gd name="connsiteY17" fmla="*/ 1795463 h 2196058"/>
                <a:gd name="connsiteX18" fmla="*/ 820370 w 2124343"/>
                <a:gd name="connsiteY18" fmla="*/ 2013178 h 2196058"/>
                <a:gd name="connsiteX19" fmla="*/ 768119 w 2124343"/>
                <a:gd name="connsiteY19" fmla="*/ 2152515 h 2196058"/>
                <a:gd name="connsiteX20" fmla="*/ 698450 w 2124343"/>
                <a:gd name="connsiteY20" fmla="*/ 2196058 h 2196058"/>
                <a:gd name="connsiteX0" fmla="*/ 36599 w 2129785"/>
                <a:gd name="connsiteY0" fmla="*/ 1185864 h 2196058"/>
                <a:gd name="connsiteX1" fmla="*/ 411067 w 2129785"/>
                <a:gd name="connsiteY1" fmla="*/ 1037818 h 2196058"/>
                <a:gd name="connsiteX2" fmla="*/ 628782 w 2129785"/>
                <a:gd name="connsiteY2" fmla="*/ 1072652 h 2196058"/>
                <a:gd name="connsiteX3" fmla="*/ 794244 w 2129785"/>
                <a:gd name="connsiteY3" fmla="*/ 1211989 h 2196058"/>
                <a:gd name="connsiteX4" fmla="*/ 933582 w 2129785"/>
                <a:gd name="connsiteY4" fmla="*/ 1272949 h 2196058"/>
                <a:gd name="connsiteX5" fmla="*/ 1142587 w 2129785"/>
                <a:gd name="connsiteY5" fmla="*/ 1229406 h 2196058"/>
                <a:gd name="connsiteX6" fmla="*/ 1325467 w 2129785"/>
                <a:gd name="connsiteY6" fmla="*/ 1090069 h 2196058"/>
                <a:gd name="connsiteX7" fmla="*/ 1508347 w 2129785"/>
                <a:gd name="connsiteY7" fmla="*/ 959441 h 2196058"/>
                <a:gd name="connsiteX8" fmla="*/ 2073997 w 2129785"/>
                <a:gd name="connsiteY8" fmla="*/ 0 h 2196058"/>
                <a:gd name="connsiteX9" fmla="*/ 2129785 w 2129785"/>
                <a:gd name="connsiteY9" fmla="*/ 18234 h 2196058"/>
                <a:gd name="connsiteX10" fmla="*/ 2124343 w 2129785"/>
                <a:gd name="connsiteY10" fmla="*/ 89672 h 2196058"/>
                <a:gd name="connsiteX11" fmla="*/ 1734770 w 2129785"/>
                <a:gd name="connsiteY11" fmla="*/ 976858 h 2196058"/>
                <a:gd name="connsiteX12" fmla="*/ 1551890 w 2129785"/>
                <a:gd name="connsiteY12" fmla="*/ 1281658 h 2196058"/>
                <a:gd name="connsiteX13" fmla="*/ 1342884 w 2129785"/>
                <a:gd name="connsiteY13" fmla="*/ 1394869 h 2196058"/>
                <a:gd name="connsiteX14" fmla="*/ 1081627 w 2129785"/>
                <a:gd name="connsiteY14" fmla="*/ 1412286 h 2196058"/>
                <a:gd name="connsiteX15" fmla="*/ 811662 w 2129785"/>
                <a:gd name="connsiteY15" fmla="*/ 1490663 h 2196058"/>
                <a:gd name="connsiteX16" fmla="*/ 785536 w 2129785"/>
                <a:gd name="connsiteY16" fmla="*/ 1621292 h 2196058"/>
                <a:gd name="connsiteX17" fmla="*/ 855204 w 2129785"/>
                <a:gd name="connsiteY17" fmla="*/ 1795463 h 2196058"/>
                <a:gd name="connsiteX18" fmla="*/ 820370 w 2129785"/>
                <a:gd name="connsiteY18" fmla="*/ 2013178 h 2196058"/>
                <a:gd name="connsiteX19" fmla="*/ 768119 w 2129785"/>
                <a:gd name="connsiteY19" fmla="*/ 2152515 h 2196058"/>
                <a:gd name="connsiteX20" fmla="*/ 698450 w 2129785"/>
                <a:gd name="connsiteY20" fmla="*/ 2196058 h 2196058"/>
                <a:gd name="connsiteX0" fmla="*/ 36599 w 2129785"/>
                <a:gd name="connsiteY0" fmla="*/ 1167630 h 2177824"/>
                <a:gd name="connsiteX1" fmla="*/ 411067 w 2129785"/>
                <a:gd name="connsiteY1" fmla="*/ 1019584 h 2177824"/>
                <a:gd name="connsiteX2" fmla="*/ 628782 w 2129785"/>
                <a:gd name="connsiteY2" fmla="*/ 1054418 h 2177824"/>
                <a:gd name="connsiteX3" fmla="*/ 794244 w 2129785"/>
                <a:gd name="connsiteY3" fmla="*/ 1193755 h 2177824"/>
                <a:gd name="connsiteX4" fmla="*/ 933582 w 2129785"/>
                <a:gd name="connsiteY4" fmla="*/ 1254715 h 2177824"/>
                <a:gd name="connsiteX5" fmla="*/ 1142587 w 2129785"/>
                <a:gd name="connsiteY5" fmla="*/ 1211172 h 2177824"/>
                <a:gd name="connsiteX6" fmla="*/ 1325467 w 2129785"/>
                <a:gd name="connsiteY6" fmla="*/ 1071835 h 2177824"/>
                <a:gd name="connsiteX7" fmla="*/ 1508347 w 2129785"/>
                <a:gd name="connsiteY7" fmla="*/ 941207 h 2177824"/>
                <a:gd name="connsiteX8" fmla="*/ 1754910 w 2129785"/>
                <a:gd name="connsiteY8" fmla="*/ 577079 h 2177824"/>
                <a:gd name="connsiteX9" fmla="*/ 2129785 w 2129785"/>
                <a:gd name="connsiteY9" fmla="*/ 0 h 2177824"/>
                <a:gd name="connsiteX10" fmla="*/ 2124343 w 2129785"/>
                <a:gd name="connsiteY10" fmla="*/ 71438 h 2177824"/>
                <a:gd name="connsiteX11" fmla="*/ 1734770 w 2129785"/>
                <a:gd name="connsiteY11" fmla="*/ 958624 h 2177824"/>
                <a:gd name="connsiteX12" fmla="*/ 1551890 w 2129785"/>
                <a:gd name="connsiteY12" fmla="*/ 1263424 h 2177824"/>
                <a:gd name="connsiteX13" fmla="*/ 1342884 w 2129785"/>
                <a:gd name="connsiteY13" fmla="*/ 1376635 h 2177824"/>
                <a:gd name="connsiteX14" fmla="*/ 1081627 w 2129785"/>
                <a:gd name="connsiteY14" fmla="*/ 1394052 h 2177824"/>
                <a:gd name="connsiteX15" fmla="*/ 811662 w 2129785"/>
                <a:gd name="connsiteY15" fmla="*/ 1472429 h 2177824"/>
                <a:gd name="connsiteX16" fmla="*/ 785536 w 2129785"/>
                <a:gd name="connsiteY16" fmla="*/ 1603058 h 2177824"/>
                <a:gd name="connsiteX17" fmla="*/ 855204 w 2129785"/>
                <a:gd name="connsiteY17" fmla="*/ 1777229 h 2177824"/>
                <a:gd name="connsiteX18" fmla="*/ 820370 w 2129785"/>
                <a:gd name="connsiteY18" fmla="*/ 1994944 h 2177824"/>
                <a:gd name="connsiteX19" fmla="*/ 768119 w 2129785"/>
                <a:gd name="connsiteY19" fmla="*/ 2134281 h 2177824"/>
                <a:gd name="connsiteX20" fmla="*/ 698450 w 2129785"/>
                <a:gd name="connsiteY20" fmla="*/ 2177824 h 2177824"/>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754910 w 2124343"/>
                <a:gd name="connsiteY8" fmla="*/ 605654 h 2206399"/>
                <a:gd name="connsiteX9" fmla="*/ 2039298 w 2124343"/>
                <a:gd name="connsiteY9" fmla="*/ 0 h 2206399"/>
                <a:gd name="connsiteX10" fmla="*/ 2124343 w 2124343"/>
                <a:gd name="connsiteY10" fmla="*/ 100013 h 2206399"/>
                <a:gd name="connsiteX11" fmla="*/ 1734770 w 2124343"/>
                <a:gd name="connsiteY11" fmla="*/ 987199 h 2206399"/>
                <a:gd name="connsiteX12" fmla="*/ 1551890 w 2124343"/>
                <a:gd name="connsiteY12" fmla="*/ 1291999 h 2206399"/>
                <a:gd name="connsiteX13" fmla="*/ 1342884 w 2124343"/>
                <a:gd name="connsiteY13" fmla="*/ 1405210 h 2206399"/>
                <a:gd name="connsiteX14" fmla="*/ 1081627 w 2124343"/>
                <a:gd name="connsiteY14" fmla="*/ 1422627 h 2206399"/>
                <a:gd name="connsiteX15" fmla="*/ 811662 w 2124343"/>
                <a:gd name="connsiteY15" fmla="*/ 1501004 h 2206399"/>
                <a:gd name="connsiteX16" fmla="*/ 785536 w 2124343"/>
                <a:gd name="connsiteY16" fmla="*/ 1631633 h 2206399"/>
                <a:gd name="connsiteX17" fmla="*/ 855204 w 2124343"/>
                <a:gd name="connsiteY17" fmla="*/ 1805804 h 2206399"/>
                <a:gd name="connsiteX18" fmla="*/ 820370 w 2124343"/>
                <a:gd name="connsiteY18" fmla="*/ 2023519 h 2206399"/>
                <a:gd name="connsiteX19" fmla="*/ 768119 w 2124343"/>
                <a:gd name="connsiteY19" fmla="*/ 2162856 h 2206399"/>
                <a:gd name="connsiteX20" fmla="*/ 698450 w 2124343"/>
                <a:gd name="connsiteY20"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754910 w 2124343"/>
                <a:gd name="connsiteY8" fmla="*/ 605654 h 2206399"/>
                <a:gd name="connsiteX9" fmla="*/ 2039298 w 2124343"/>
                <a:gd name="connsiteY9" fmla="*/ 0 h 2206399"/>
                <a:gd name="connsiteX10" fmla="*/ 2124343 w 2124343"/>
                <a:gd name="connsiteY10" fmla="*/ 100013 h 2206399"/>
                <a:gd name="connsiteX11" fmla="*/ 1734770 w 2124343"/>
                <a:gd name="connsiteY11" fmla="*/ 987199 h 2206399"/>
                <a:gd name="connsiteX12" fmla="*/ 1551890 w 2124343"/>
                <a:gd name="connsiteY12" fmla="*/ 1291999 h 2206399"/>
                <a:gd name="connsiteX13" fmla="*/ 1342884 w 2124343"/>
                <a:gd name="connsiteY13" fmla="*/ 1405210 h 2206399"/>
                <a:gd name="connsiteX14" fmla="*/ 1081627 w 2124343"/>
                <a:gd name="connsiteY14" fmla="*/ 1422627 h 2206399"/>
                <a:gd name="connsiteX15" fmla="*/ 811662 w 2124343"/>
                <a:gd name="connsiteY15" fmla="*/ 1501004 h 2206399"/>
                <a:gd name="connsiteX16" fmla="*/ 785536 w 2124343"/>
                <a:gd name="connsiteY16" fmla="*/ 1631633 h 2206399"/>
                <a:gd name="connsiteX17" fmla="*/ 855204 w 2124343"/>
                <a:gd name="connsiteY17" fmla="*/ 1805804 h 2206399"/>
                <a:gd name="connsiteX18" fmla="*/ 820370 w 2124343"/>
                <a:gd name="connsiteY18" fmla="*/ 2023519 h 2206399"/>
                <a:gd name="connsiteX19" fmla="*/ 768119 w 2124343"/>
                <a:gd name="connsiteY19" fmla="*/ 2162856 h 2206399"/>
                <a:gd name="connsiteX20" fmla="*/ 698450 w 2124343"/>
                <a:gd name="connsiteY20"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754910 w 2124343"/>
                <a:gd name="connsiteY8" fmla="*/ 605654 h 2206399"/>
                <a:gd name="connsiteX9" fmla="*/ 2039298 w 2124343"/>
                <a:gd name="connsiteY9" fmla="*/ 0 h 2206399"/>
                <a:gd name="connsiteX10" fmla="*/ 2124343 w 2124343"/>
                <a:gd name="connsiteY10" fmla="*/ 100013 h 2206399"/>
                <a:gd name="connsiteX11" fmla="*/ 1896423 w 2124343"/>
                <a:gd name="connsiteY11" fmla="*/ 561977 h 2206399"/>
                <a:gd name="connsiteX12" fmla="*/ 1734770 w 2124343"/>
                <a:gd name="connsiteY12" fmla="*/ 987199 h 2206399"/>
                <a:gd name="connsiteX13" fmla="*/ 1551890 w 2124343"/>
                <a:gd name="connsiteY13" fmla="*/ 1291999 h 2206399"/>
                <a:gd name="connsiteX14" fmla="*/ 1342884 w 2124343"/>
                <a:gd name="connsiteY14" fmla="*/ 1405210 h 2206399"/>
                <a:gd name="connsiteX15" fmla="*/ 1081627 w 2124343"/>
                <a:gd name="connsiteY15" fmla="*/ 1422627 h 2206399"/>
                <a:gd name="connsiteX16" fmla="*/ 811662 w 2124343"/>
                <a:gd name="connsiteY16" fmla="*/ 1501004 h 2206399"/>
                <a:gd name="connsiteX17" fmla="*/ 785536 w 2124343"/>
                <a:gd name="connsiteY17" fmla="*/ 1631633 h 2206399"/>
                <a:gd name="connsiteX18" fmla="*/ 855204 w 2124343"/>
                <a:gd name="connsiteY18" fmla="*/ 1805804 h 2206399"/>
                <a:gd name="connsiteX19" fmla="*/ 820370 w 2124343"/>
                <a:gd name="connsiteY19" fmla="*/ 2023519 h 2206399"/>
                <a:gd name="connsiteX20" fmla="*/ 768119 w 2124343"/>
                <a:gd name="connsiteY20" fmla="*/ 2162856 h 2206399"/>
                <a:gd name="connsiteX21" fmla="*/ 698450 w 2124343"/>
                <a:gd name="connsiteY21"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08347 w 2124343"/>
                <a:gd name="connsiteY7" fmla="*/ 9697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25467 w 2124343"/>
                <a:gd name="connsiteY6" fmla="*/ 11004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42587 w 2124343"/>
                <a:gd name="connsiteY5" fmla="*/ 123974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81627 w 2124343"/>
                <a:gd name="connsiteY16" fmla="*/ 142262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42884 w 2124343"/>
                <a:gd name="connsiteY15" fmla="*/ 140521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51890 w 2124343"/>
                <a:gd name="connsiteY14" fmla="*/ 1291999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34770 w 2124343"/>
                <a:gd name="connsiteY13" fmla="*/ 987199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811662 w 2124343"/>
                <a:gd name="connsiteY17" fmla="*/ 1501004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48159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628782 w 2124343"/>
                <a:gd name="connsiteY2" fmla="*/ 1082993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647832 w 2124343"/>
                <a:gd name="connsiteY2" fmla="*/ 1454468 h 2206399"/>
                <a:gd name="connsiteX3" fmla="*/ 794244 w 2124343"/>
                <a:gd name="connsiteY3" fmla="*/ 12223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647832 w 2124343"/>
                <a:gd name="connsiteY2" fmla="*/ 1454468 h 2206399"/>
                <a:gd name="connsiteX3" fmla="*/ 832344 w 2124343"/>
                <a:gd name="connsiteY3" fmla="*/ 1460455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832344 w 2124343"/>
                <a:gd name="connsiteY3" fmla="*/ 1460455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698994 w 2124343"/>
                <a:gd name="connsiteY3" fmla="*/ 1489030 h 2206399"/>
                <a:gd name="connsiteX4" fmla="*/ 933582 w 2124343"/>
                <a:gd name="connsiteY4" fmla="*/ 1283290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698994 w 2124343"/>
                <a:gd name="connsiteY3" fmla="*/ 1489030 h 2206399"/>
                <a:gd name="connsiteX4" fmla="*/ 966920 w 2124343"/>
                <a:gd name="connsiteY4" fmla="*/ 1430927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206399"/>
                <a:gd name="connsiteX1" fmla="*/ 411067 w 2124343"/>
                <a:gd name="connsiteY1" fmla="*/ 1062447 h 2206399"/>
                <a:gd name="connsiteX2" fmla="*/ 590682 w 2124343"/>
                <a:gd name="connsiteY2" fmla="*/ 1221106 h 2206399"/>
                <a:gd name="connsiteX3" fmla="*/ 698994 w 2124343"/>
                <a:gd name="connsiteY3" fmla="*/ 1460455 h 2206399"/>
                <a:gd name="connsiteX4" fmla="*/ 966920 w 2124343"/>
                <a:gd name="connsiteY4" fmla="*/ 1430927 h 2206399"/>
                <a:gd name="connsiteX5" fmla="*/ 1114012 w 2124343"/>
                <a:gd name="connsiteY5" fmla="*/ 1373097 h 2206399"/>
                <a:gd name="connsiteX6" fmla="*/ 1344517 w 2124343"/>
                <a:gd name="connsiteY6" fmla="*/ 1290910 h 2206399"/>
                <a:gd name="connsiteX7" fmla="*/ 1575022 w 2124343"/>
                <a:gd name="connsiteY7" fmla="*/ 1122182 h 2206399"/>
                <a:gd name="connsiteX8" fmla="*/ 1677348 w 2124343"/>
                <a:gd name="connsiteY8" fmla="*/ 895352 h 2206399"/>
                <a:gd name="connsiteX9" fmla="*/ 1754910 w 2124343"/>
                <a:gd name="connsiteY9" fmla="*/ 605654 h 2206399"/>
                <a:gd name="connsiteX10" fmla="*/ 2039298 w 2124343"/>
                <a:gd name="connsiteY10" fmla="*/ 0 h 2206399"/>
                <a:gd name="connsiteX11" fmla="*/ 2124343 w 2124343"/>
                <a:gd name="connsiteY11" fmla="*/ 100013 h 2206399"/>
                <a:gd name="connsiteX12" fmla="*/ 1896423 w 2124343"/>
                <a:gd name="connsiteY12" fmla="*/ 561977 h 2206399"/>
                <a:gd name="connsiteX13" fmla="*/ 1768107 w 2124343"/>
                <a:gd name="connsiteY13" fmla="*/ 1053874 h 2206399"/>
                <a:gd name="connsiteX14" fmla="*/ 1528078 w 2124343"/>
                <a:gd name="connsiteY14" fmla="*/ 1401537 h 2206399"/>
                <a:gd name="connsiteX15" fmla="*/ 1366696 w 2124343"/>
                <a:gd name="connsiteY15" fmla="*/ 1424260 h 2206399"/>
                <a:gd name="connsiteX16" fmla="*/ 1095914 w 2124343"/>
                <a:gd name="connsiteY16" fmla="*/ 1555977 h 2206399"/>
                <a:gd name="connsiteX17" fmla="*/ 916437 w 2124343"/>
                <a:gd name="connsiteY17" fmla="*/ 1610542 h 2206399"/>
                <a:gd name="connsiteX18" fmla="*/ 785536 w 2124343"/>
                <a:gd name="connsiteY18" fmla="*/ 1631633 h 2206399"/>
                <a:gd name="connsiteX19" fmla="*/ 855204 w 2124343"/>
                <a:gd name="connsiteY19" fmla="*/ 1805804 h 2206399"/>
                <a:gd name="connsiteX20" fmla="*/ 820370 w 2124343"/>
                <a:gd name="connsiteY20" fmla="*/ 2023519 h 2206399"/>
                <a:gd name="connsiteX21" fmla="*/ 768119 w 2124343"/>
                <a:gd name="connsiteY21" fmla="*/ 2162856 h 2206399"/>
                <a:gd name="connsiteX22" fmla="*/ 698450 w 2124343"/>
                <a:gd name="connsiteY22" fmla="*/ 2206399 h 2206399"/>
                <a:gd name="connsiteX0" fmla="*/ 36599 w 2124343"/>
                <a:gd name="connsiteY0" fmla="*/ 1196205 h 2162856"/>
                <a:gd name="connsiteX1" fmla="*/ 411067 w 2124343"/>
                <a:gd name="connsiteY1" fmla="*/ 1062447 h 2162856"/>
                <a:gd name="connsiteX2" fmla="*/ 590682 w 2124343"/>
                <a:gd name="connsiteY2" fmla="*/ 1221106 h 2162856"/>
                <a:gd name="connsiteX3" fmla="*/ 698994 w 2124343"/>
                <a:gd name="connsiteY3" fmla="*/ 1460455 h 2162856"/>
                <a:gd name="connsiteX4" fmla="*/ 966920 w 2124343"/>
                <a:gd name="connsiteY4" fmla="*/ 1430927 h 2162856"/>
                <a:gd name="connsiteX5" fmla="*/ 1114012 w 2124343"/>
                <a:gd name="connsiteY5" fmla="*/ 1373097 h 2162856"/>
                <a:gd name="connsiteX6" fmla="*/ 1344517 w 2124343"/>
                <a:gd name="connsiteY6" fmla="*/ 1290910 h 2162856"/>
                <a:gd name="connsiteX7" fmla="*/ 1575022 w 2124343"/>
                <a:gd name="connsiteY7" fmla="*/ 1122182 h 2162856"/>
                <a:gd name="connsiteX8" fmla="*/ 1677348 w 2124343"/>
                <a:gd name="connsiteY8" fmla="*/ 895352 h 2162856"/>
                <a:gd name="connsiteX9" fmla="*/ 1754910 w 2124343"/>
                <a:gd name="connsiteY9" fmla="*/ 605654 h 2162856"/>
                <a:gd name="connsiteX10" fmla="*/ 2039298 w 2124343"/>
                <a:gd name="connsiteY10" fmla="*/ 0 h 2162856"/>
                <a:gd name="connsiteX11" fmla="*/ 2124343 w 2124343"/>
                <a:gd name="connsiteY11" fmla="*/ 100013 h 2162856"/>
                <a:gd name="connsiteX12" fmla="*/ 1896423 w 2124343"/>
                <a:gd name="connsiteY12" fmla="*/ 561977 h 2162856"/>
                <a:gd name="connsiteX13" fmla="*/ 1768107 w 2124343"/>
                <a:gd name="connsiteY13" fmla="*/ 1053874 h 2162856"/>
                <a:gd name="connsiteX14" fmla="*/ 1528078 w 2124343"/>
                <a:gd name="connsiteY14" fmla="*/ 1401537 h 2162856"/>
                <a:gd name="connsiteX15" fmla="*/ 1366696 w 2124343"/>
                <a:gd name="connsiteY15" fmla="*/ 1424260 h 2162856"/>
                <a:gd name="connsiteX16" fmla="*/ 1095914 w 2124343"/>
                <a:gd name="connsiteY16" fmla="*/ 1555977 h 2162856"/>
                <a:gd name="connsiteX17" fmla="*/ 916437 w 2124343"/>
                <a:gd name="connsiteY17" fmla="*/ 1610542 h 2162856"/>
                <a:gd name="connsiteX18" fmla="*/ 785536 w 2124343"/>
                <a:gd name="connsiteY18" fmla="*/ 1631633 h 2162856"/>
                <a:gd name="connsiteX19" fmla="*/ 855204 w 2124343"/>
                <a:gd name="connsiteY19" fmla="*/ 1805804 h 2162856"/>
                <a:gd name="connsiteX20" fmla="*/ 820370 w 2124343"/>
                <a:gd name="connsiteY20" fmla="*/ 2023519 h 2162856"/>
                <a:gd name="connsiteX21" fmla="*/ 768119 w 2124343"/>
                <a:gd name="connsiteY21" fmla="*/ 2162856 h 2162856"/>
                <a:gd name="connsiteX0" fmla="*/ 36599 w 2124343"/>
                <a:gd name="connsiteY0" fmla="*/ 1196205 h 2315256"/>
                <a:gd name="connsiteX1" fmla="*/ 411067 w 2124343"/>
                <a:gd name="connsiteY1" fmla="*/ 1062447 h 2315256"/>
                <a:gd name="connsiteX2" fmla="*/ 590682 w 2124343"/>
                <a:gd name="connsiteY2" fmla="*/ 1221106 h 2315256"/>
                <a:gd name="connsiteX3" fmla="*/ 698994 w 2124343"/>
                <a:gd name="connsiteY3" fmla="*/ 1460455 h 2315256"/>
                <a:gd name="connsiteX4" fmla="*/ 966920 w 2124343"/>
                <a:gd name="connsiteY4" fmla="*/ 1430927 h 2315256"/>
                <a:gd name="connsiteX5" fmla="*/ 1114012 w 2124343"/>
                <a:gd name="connsiteY5" fmla="*/ 1373097 h 2315256"/>
                <a:gd name="connsiteX6" fmla="*/ 1344517 w 2124343"/>
                <a:gd name="connsiteY6" fmla="*/ 1290910 h 2315256"/>
                <a:gd name="connsiteX7" fmla="*/ 1575022 w 2124343"/>
                <a:gd name="connsiteY7" fmla="*/ 1122182 h 2315256"/>
                <a:gd name="connsiteX8" fmla="*/ 1677348 w 2124343"/>
                <a:gd name="connsiteY8" fmla="*/ 895352 h 2315256"/>
                <a:gd name="connsiteX9" fmla="*/ 1754910 w 2124343"/>
                <a:gd name="connsiteY9" fmla="*/ 605654 h 2315256"/>
                <a:gd name="connsiteX10" fmla="*/ 2039298 w 2124343"/>
                <a:gd name="connsiteY10" fmla="*/ 0 h 2315256"/>
                <a:gd name="connsiteX11" fmla="*/ 2124343 w 2124343"/>
                <a:gd name="connsiteY11" fmla="*/ 100013 h 2315256"/>
                <a:gd name="connsiteX12" fmla="*/ 1896423 w 2124343"/>
                <a:gd name="connsiteY12" fmla="*/ 561977 h 2315256"/>
                <a:gd name="connsiteX13" fmla="*/ 1768107 w 2124343"/>
                <a:gd name="connsiteY13" fmla="*/ 1053874 h 2315256"/>
                <a:gd name="connsiteX14" fmla="*/ 1528078 w 2124343"/>
                <a:gd name="connsiteY14" fmla="*/ 1401537 h 2315256"/>
                <a:gd name="connsiteX15" fmla="*/ 1366696 w 2124343"/>
                <a:gd name="connsiteY15" fmla="*/ 1424260 h 2315256"/>
                <a:gd name="connsiteX16" fmla="*/ 1095914 w 2124343"/>
                <a:gd name="connsiteY16" fmla="*/ 1555977 h 2315256"/>
                <a:gd name="connsiteX17" fmla="*/ 916437 w 2124343"/>
                <a:gd name="connsiteY17" fmla="*/ 1610542 h 2315256"/>
                <a:gd name="connsiteX18" fmla="*/ 785536 w 2124343"/>
                <a:gd name="connsiteY18" fmla="*/ 1631633 h 2315256"/>
                <a:gd name="connsiteX19" fmla="*/ 855204 w 2124343"/>
                <a:gd name="connsiteY19" fmla="*/ 1805804 h 2315256"/>
                <a:gd name="connsiteX20" fmla="*/ 820370 w 2124343"/>
                <a:gd name="connsiteY20" fmla="*/ 2023519 h 2315256"/>
                <a:gd name="connsiteX21" fmla="*/ 991957 w 2124343"/>
                <a:gd name="connsiteY21" fmla="*/ 2315256 h 2315256"/>
                <a:gd name="connsiteX0" fmla="*/ 36599 w 2124343"/>
                <a:gd name="connsiteY0" fmla="*/ 1196205 h 2315256"/>
                <a:gd name="connsiteX1" fmla="*/ 411067 w 2124343"/>
                <a:gd name="connsiteY1" fmla="*/ 1062447 h 2315256"/>
                <a:gd name="connsiteX2" fmla="*/ 590682 w 2124343"/>
                <a:gd name="connsiteY2" fmla="*/ 1221106 h 2315256"/>
                <a:gd name="connsiteX3" fmla="*/ 698994 w 2124343"/>
                <a:gd name="connsiteY3" fmla="*/ 1460455 h 2315256"/>
                <a:gd name="connsiteX4" fmla="*/ 966920 w 2124343"/>
                <a:gd name="connsiteY4" fmla="*/ 1430927 h 2315256"/>
                <a:gd name="connsiteX5" fmla="*/ 1114012 w 2124343"/>
                <a:gd name="connsiteY5" fmla="*/ 1373097 h 2315256"/>
                <a:gd name="connsiteX6" fmla="*/ 1344517 w 2124343"/>
                <a:gd name="connsiteY6" fmla="*/ 1290910 h 2315256"/>
                <a:gd name="connsiteX7" fmla="*/ 1575022 w 2124343"/>
                <a:gd name="connsiteY7" fmla="*/ 1122182 h 2315256"/>
                <a:gd name="connsiteX8" fmla="*/ 1677348 w 2124343"/>
                <a:gd name="connsiteY8" fmla="*/ 895352 h 2315256"/>
                <a:gd name="connsiteX9" fmla="*/ 1754910 w 2124343"/>
                <a:gd name="connsiteY9" fmla="*/ 605654 h 2315256"/>
                <a:gd name="connsiteX10" fmla="*/ 2039298 w 2124343"/>
                <a:gd name="connsiteY10" fmla="*/ 0 h 2315256"/>
                <a:gd name="connsiteX11" fmla="*/ 2124343 w 2124343"/>
                <a:gd name="connsiteY11" fmla="*/ 100013 h 2315256"/>
                <a:gd name="connsiteX12" fmla="*/ 1896423 w 2124343"/>
                <a:gd name="connsiteY12" fmla="*/ 561977 h 2315256"/>
                <a:gd name="connsiteX13" fmla="*/ 1768107 w 2124343"/>
                <a:gd name="connsiteY13" fmla="*/ 1053874 h 2315256"/>
                <a:gd name="connsiteX14" fmla="*/ 1528078 w 2124343"/>
                <a:gd name="connsiteY14" fmla="*/ 1401537 h 2315256"/>
                <a:gd name="connsiteX15" fmla="*/ 1366696 w 2124343"/>
                <a:gd name="connsiteY15" fmla="*/ 1424260 h 2315256"/>
                <a:gd name="connsiteX16" fmla="*/ 1095914 w 2124343"/>
                <a:gd name="connsiteY16" fmla="*/ 1555977 h 2315256"/>
                <a:gd name="connsiteX17" fmla="*/ 916437 w 2124343"/>
                <a:gd name="connsiteY17" fmla="*/ 1610542 h 2315256"/>
                <a:gd name="connsiteX18" fmla="*/ 785536 w 2124343"/>
                <a:gd name="connsiteY18" fmla="*/ 1631633 h 2315256"/>
                <a:gd name="connsiteX19" fmla="*/ 855204 w 2124343"/>
                <a:gd name="connsiteY19" fmla="*/ 1805804 h 2315256"/>
                <a:gd name="connsiteX20" fmla="*/ 920382 w 2124343"/>
                <a:gd name="connsiteY20" fmla="*/ 2023519 h 2315256"/>
                <a:gd name="connsiteX21" fmla="*/ 991957 w 2124343"/>
                <a:gd name="connsiteY21" fmla="*/ 2315256 h 2315256"/>
                <a:gd name="connsiteX0" fmla="*/ 36599 w 2124343"/>
                <a:gd name="connsiteY0" fmla="*/ 1196205 h 2458131"/>
                <a:gd name="connsiteX1" fmla="*/ 411067 w 2124343"/>
                <a:gd name="connsiteY1" fmla="*/ 1062447 h 2458131"/>
                <a:gd name="connsiteX2" fmla="*/ 590682 w 2124343"/>
                <a:gd name="connsiteY2" fmla="*/ 1221106 h 2458131"/>
                <a:gd name="connsiteX3" fmla="*/ 698994 w 2124343"/>
                <a:gd name="connsiteY3" fmla="*/ 1460455 h 2458131"/>
                <a:gd name="connsiteX4" fmla="*/ 966920 w 2124343"/>
                <a:gd name="connsiteY4" fmla="*/ 1430927 h 2458131"/>
                <a:gd name="connsiteX5" fmla="*/ 1114012 w 2124343"/>
                <a:gd name="connsiteY5" fmla="*/ 1373097 h 2458131"/>
                <a:gd name="connsiteX6" fmla="*/ 1344517 w 2124343"/>
                <a:gd name="connsiteY6" fmla="*/ 1290910 h 2458131"/>
                <a:gd name="connsiteX7" fmla="*/ 1575022 w 2124343"/>
                <a:gd name="connsiteY7" fmla="*/ 1122182 h 2458131"/>
                <a:gd name="connsiteX8" fmla="*/ 1677348 w 2124343"/>
                <a:gd name="connsiteY8" fmla="*/ 895352 h 2458131"/>
                <a:gd name="connsiteX9" fmla="*/ 1754910 w 2124343"/>
                <a:gd name="connsiteY9" fmla="*/ 605654 h 2458131"/>
                <a:gd name="connsiteX10" fmla="*/ 2039298 w 2124343"/>
                <a:gd name="connsiteY10" fmla="*/ 0 h 2458131"/>
                <a:gd name="connsiteX11" fmla="*/ 2124343 w 2124343"/>
                <a:gd name="connsiteY11" fmla="*/ 100013 h 2458131"/>
                <a:gd name="connsiteX12" fmla="*/ 1896423 w 2124343"/>
                <a:gd name="connsiteY12" fmla="*/ 561977 h 2458131"/>
                <a:gd name="connsiteX13" fmla="*/ 1768107 w 2124343"/>
                <a:gd name="connsiteY13" fmla="*/ 1053874 h 2458131"/>
                <a:gd name="connsiteX14" fmla="*/ 1528078 w 2124343"/>
                <a:gd name="connsiteY14" fmla="*/ 1401537 h 2458131"/>
                <a:gd name="connsiteX15" fmla="*/ 1366696 w 2124343"/>
                <a:gd name="connsiteY15" fmla="*/ 1424260 h 2458131"/>
                <a:gd name="connsiteX16" fmla="*/ 1095914 w 2124343"/>
                <a:gd name="connsiteY16" fmla="*/ 1555977 h 2458131"/>
                <a:gd name="connsiteX17" fmla="*/ 916437 w 2124343"/>
                <a:gd name="connsiteY17" fmla="*/ 1610542 h 2458131"/>
                <a:gd name="connsiteX18" fmla="*/ 785536 w 2124343"/>
                <a:gd name="connsiteY18" fmla="*/ 1631633 h 2458131"/>
                <a:gd name="connsiteX19" fmla="*/ 855204 w 2124343"/>
                <a:gd name="connsiteY19" fmla="*/ 1805804 h 2458131"/>
                <a:gd name="connsiteX20" fmla="*/ 920382 w 2124343"/>
                <a:gd name="connsiteY20" fmla="*/ 2023519 h 2458131"/>
                <a:gd name="connsiteX21" fmla="*/ 1030057 w 2124343"/>
                <a:gd name="connsiteY21" fmla="*/ 2458131 h 2458131"/>
                <a:gd name="connsiteX0" fmla="*/ 48308 w 1988415"/>
                <a:gd name="connsiteY0" fmla="*/ 1100955 h 2458131"/>
                <a:gd name="connsiteX1" fmla="*/ 275139 w 1988415"/>
                <a:gd name="connsiteY1" fmla="*/ 1062447 h 2458131"/>
                <a:gd name="connsiteX2" fmla="*/ 454754 w 1988415"/>
                <a:gd name="connsiteY2" fmla="*/ 1221106 h 2458131"/>
                <a:gd name="connsiteX3" fmla="*/ 563066 w 1988415"/>
                <a:gd name="connsiteY3" fmla="*/ 1460455 h 2458131"/>
                <a:gd name="connsiteX4" fmla="*/ 830992 w 1988415"/>
                <a:gd name="connsiteY4" fmla="*/ 1430927 h 2458131"/>
                <a:gd name="connsiteX5" fmla="*/ 978084 w 1988415"/>
                <a:gd name="connsiteY5" fmla="*/ 1373097 h 2458131"/>
                <a:gd name="connsiteX6" fmla="*/ 1208589 w 1988415"/>
                <a:gd name="connsiteY6" fmla="*/ 1290910 h 2458131"/>
                <a:gd name="connsiteX7" fmla="*/ 1439094 w 1988415"/>
                <a:gd name="connsiteY7" fmla="*/ 1122182 h 2458131"/>
                <a:gd name="connsiteX8" fmla="*/ 1541420 w 1988415"/>
                <a:gd name="connsiteY8" fmla="*/ 895352 h 2458131"/>
                <a:gd name="connsiteX9" fmla="*/ 1618982 w 1988415"/>
                <a:gd name="connsiteY9" fmla="*/ 605654 h 2458131"/>
                <a:gd name="connsiteX10" fmla="*/ 1903370 w 1988415"/>
                <a:gd name="connsiteY10" fmla="*/ 0 h 2458131"/>
                <a:gd name="connsiteX11" fmla="*/ 1988415 w 1988415"/>
                <a:gd name="connsiteY11" fmla="*/ 100013 h 2458131"/>
                <a:gd name="connsiteX12" fmla="*/ 1760495 w 1988415"/>
                <a:gd name="connsiteY12" fmla="*/ 561977 h 2458131"/>
                <a:gd name="connsiteX13" fmla="*/ 1632179 w 1988415"/>
                <a:gd name="connsiteY13" fmla="*/ 1053874 h 2458131"/>
                <a:gd name="connsiteX14" fmla="*/ 1392150 w 1988415"/>
                <a:gd name="connsiteY14" fmla="*/ 1401537 h 2458131"/>
                <a:gd name="connsiteX15" fmla="*/ 1230768 w 1988415"/>
                <a:gd name="connsiteY15" fmla="*/ 1424260 h 2458131"/>
                <a:gd name="connsiteX16" fmla="*/ 959986 w 1988415"/>
                <a:gd name="connsiteY16" fmla="*/ 1555977 h 2458131"/>
                <a:gd name="connsiteX17" fmla="*/ 780509 w 1988415"/>
                <a:gd name="connsiteY17" fmla="*/ 1610542 h 2458131"/>
                <a:gd name="connsiteX18" fmla="*/ 649608 w 1988415"/>
                <a:gd name="connsiteY18" fmla="*/ 1631633 h 2458131"/>
                <a:gd name="connsiteX19" fmla="*/ 719276 w 1988415"/>
                <a:gd name="connsiteY19" fmla="*/ 1805804 h 2458131"/>
                <a:gd name="connsiteX20" fmla="*/ 784454 w 1988415"/>
                <a:gd name="connsiteY20" fmla="*/ 2023519 h 2458131"/>
                <a:gd name="connsiteX21" fmla="*/ 894129 w 1988415"/>
                <a:gd name="connsiteY21" fmla="*/ 2458131 h 2458131"/>
                <a:gd name="connsiteX0" fmla="*/ 48308 w 1988415"/>
                <a:gd name="connsiteY0" fmla="*/ 1100955 h 2458131"/>
                <a:gd name="connsiteX1" fmla="*/ 275139 w 1988415"/>
                <a:gd name="connsiteY1" fmla="*/ 1062447 h 2458131"/>
                <a:gd name="connsiteX2" fmla="*/ 454754 w 1988415"/>
                <a:gd name="connsiteY2" fmla="*/ 1221106 h 2458131"/>
                <a:gd name="connsiteX3" fmla="*/ 563066 w 1988415"/>
                <a:gd name="connsiteY3" fmla="*/ 1460455 h 2458131"/>
                <a:gd name="connsiteX4" fmla="*/ 830992 w 1988415"/>
                <a:gd name="connsiteY4" fmla="*/ 1430927 h 2458131"/>
                <a:gd name="connsiteX5" fmla="*/ 978084 w 1988415"/>
                <a:gd name="connsiteY5" fmla="*/ 1373097 h 2458131"/>
                <a:gd name="connsiteX6" fmla="*/ 1208589 w 1988415"/>
                <a:gd name="connsiteY6" fmla="*/ 1290910 h 2458131"/>
                <a:gd name="connsiteX7" fmla="*/ 1439094 w 1988415"/>
                <a:gd name="connsiteY7" fmla="*/ 1122182 h 2458131"/>
                <a:gd name="connsiteX8" fmla="*/ 1541420 w 1988415"/>
                <a:gd name="connsiteY8" fmla="*/ 895352 h 2458131"/>
                <a:gd name="connsiteX9" fmla="*/ 1618982 w 1988415"/>
                <a:gd name="connsiteY9" fmla="*/ 605654 h 2458131"/>
                <a:gd name="connsiteX10" fmla="*/ 1903370 w 1988415"/>
                <a:gd name="connsiteY10" fmla="*/ 0 h 2458131"/>
                <a:gd name="connsiteX11" fmla="*/ 1988415 w 1988415"/>
                <a:gd name="connsiteY11" fmla="*/ 100013 h 2458131"/>
                <a:gd name="connsiteX12" fmla="*/ 1760495 w 1988415"/>
                <a:gd name="connsiteY12" fmla="*/ 561977 h 2458131"/>
                <a:gd name="connsiteX13" fmla="*/ 1632179 w 1988415"/>
                <a:gd name="connsiteY13" fmla="*/ 1053874 h 2458131"/>
                <a:gd name="connsiteX14" fmla="*/ 1392150 w 1988415"/>
                <a:gd name="connsiteY14" fmla="*/ 1401537 h 2458131"/>
                <a:gd name="connsiteX15" fmla="*/ 1230768 w 1988415"/>
                <a:gd name="connsiteY15" fmla="*/ 1424260 h 2458131"/>
                <a:gd name="connsiteX16" fmla="*/ 959986 w 1988415"/>
                <a:gd name="connsiteY16" fmla="*/ 1555977 h 2458131"/>
                <a:gd name="connsiteX17" fmla="*/ 780509 w 1988415"/>
                <a:gd name="connsiteY17" fmla="*/ 1610542 h 2458131"/>
                <a:gd name="connsiteX18" fmla="*/ 649608 w 1988415"/>
                <a:gd name="connsiteY18" fmla="*/ 1631633 h 2458131"/>
                <a:gd name="connsiteX19" fmla="*/ 719276 w 1988415"/>
                <a:gd name="connsiteY19" fmla="*/ 1805804 h 2458131"/>
                <a:gd name="connsiteX20" fmla="*/ 813029 w 1988415"/>
                <a:gd name="connsiteY20" fmla="*/ 2023519 h 2458131"/>
                <a:gd name="connsiteX21" fmla="*/ 894129 w 1988415"/>
                <a:gd name="connsiteY21" fmla="*/ 2458131 h 2458131"/>
                <a:gd name="connsiteX0" fmla="*/ 48308 w 1988415"/>
                <a:gd name="connsiteY0" fmla="*/ 1100955 h 2296206"/>
                <a:gd name="connsiteX1" fmla="*/ 275139 w 1988415"/>
                <a:gd name="connsiteY1" fmla="*/ 1062447 h 2296206"/>
                <a:gd name="connsiteX2" fmla="*/ 454754 w 1988415"/>
                <a:gd name="connsiteY2" fmla="*/ 1221106 h 2296206"/>
                <a:gd name="connsiteX3" fmla="*/ 563066 w 1988415"/>
                <a:gd name="connsiteY3" fmla="*/ 1460455 h 2296206"/>
                <a:gd name="connsiteX4" fmla="*/ 830992 w 1988415"/>
                <a:gd name="connsiteY4" fmla="*/ 1430927 h 2296206"/>
                <a:gd name="connsiteX5" fmla="*/ 978084 w 1988415"/>
                <a:gd name="connsiteY5" fmla="*/ 1373097 h 2296206"/>
                <a:gd name="connsiteX6" fmla="*/ 1208589 w 1988415"/>
                <a:gd name="connsiteY6" fmla="*/ 1290910 h 2296206"/>
                <a:gd name="connsiteX7" fmla="*/ 1439094 w 1988415"/>
                <a:gd name="connsiteY7" fmla="*/ 1122182 h 2296206"/>
                <a:gd name="connsiteX8" fmla="*/ 1541420 w 1988415"/>
                <a:gd name="connsiteY8" fmla="*/ 895352 h 2296206"/>
                <a:gd name="connsiteX9" fmla="*/ 1618982 w 1988415"/>
                <a:gd name="connsiteY9" fmla="*/ 605654 h 2296206"/>
                <a:gd name="connsiteX10" fmla="*/ 1903370 w 1988415"/>
                <a:gd name="connsiteY10" fmla="*/ 0 h 2296206"/>
                <a:gd name="connsiteX11" fmla="*/ 1988415 w 1988415"/>
                <a:gd name="connsiteY11" fmla="*/ 100013 h 2296206"/>
                <a:gd name="connsiteX12" fmla="*/ 1760495 w 1988415"/>
                <a:gd name="connsiteY12" fmla="*/ 561977 h 2296206"/>
                <a:gd name="connsiteX13" fmla="*/ 1632179 w 1988415"/>
                <a:gd name="connsiteY13" fmla="*/ 1053874 h 2296206"/>
                <a:gd name="connsiteX14" fmla="*/ 1392150 w 1988415"/>
                <a:gd name="connsiteY14" fmla="*/ 1401537 h 2296206"/>
                <a:gd name="connsiteX15" fmla="*/ 1230768 w 1988415"/>
                <a:gd name="connsiteY15" fmla="*/ 1424260 h 2296206"/>
                <a:gd name="connsiteX16" fmla="*/ 959986 w 1988415"/>
                <a:gd name="connsiteY16" fmla="*/ 1555977 h 2296206"/>
                <a:gd name="connsiteX17" fmla="*/ 780509 w 1988415"/>
                <a:gd name="connsiteY17" fmla="*/ 1610542 h 2296206"/>
                <a:gd name="connsiteX18" fmla="*/ 649608 w 1988415"/>
                <a:gd name="connsiteY18" fmla="*/ 1631633 h 2296206"/>
                <a:gd name="connsiteX19" fmla="*/ 719276 w 1988415"/>
                <a:gd name="connsiteY19" fmla="*/ 1805804 h 2296206"/>
                <a:gd name="connsiteX20" fmla="*/ 813029 w 1988415"/>
                <a:gd name="connsiteY20" fmla="*/ 2023519 h 2296206"/>
                <a:gd name="connsiteX21" fmla="*/ 960804 w 1988415"/>
                <a:gd name="connsiteY21" fmla="*/ 2296206 h 2296206"/>
                <a:gd name="connsiteX0" fmla="*/ 48308 w 1988415"/>
                <a:gd name="connsiteY0" fmla="*/ 1100955 h 2320793"/>
                <a:gd name="connsiteX1" fmla="*/ 275139 w 1988415"/>
                <a:gd name="connsiteY1" fmla="*/ 1062447 h 2320793"/>
                <a:gd name="connsiteX2" fmla="*/ 454754 w 1988415"/>
                <a:gd name="connsiteY2" fmla="*/ 1221106 h 2320793"/>
                <a:gd name="connsiteX3" fmla="*/ 563066 w 1988415"/>
                <a:gd name="connsiteY3" fmla="*/ 1460455 h 2320793"/>
                <a:gd name="connsiteX4" fmla="*/ 830992 w 1988415"/>
                <a:gd name="connsiteY4" fmla="*/ 1430927 h 2320793"/>
                <a:gd name="connsiteX5" fmla="*/ 978084 w 1988415"/>
                <a:gd name="connsiteY5" fmla="*/ 1373097 h 2320793"/>
                <a:gd name="connsiteX6" fmla="*/ 1208589 w 1988415"/>
                <a:gd name="connsiteY6" fmla="*/ 1290910 h 2320793"/>
                <a:gd name="connsiteX7" fmla="*/ 1439094 w 1988415"/>
                <a:gd name="connsiteY7" fmla="*/ 1122182 h 2320793"/>
                <a:gd name="connsiteX8" fmla="*/ 1541420 w 1988415"/>
                <a:gd name="connsiteY8" fmla="*/ 895352 h 2320793"/>
                <a:gd name="connsiteX9" fmla="*/ 1618982 w 1988415"/>
                <a:gd name="connsiteY9" fmla="*/ 605654 h 2320793"/>
                <a:gd name="connsiteX10" fmla="*/ 1903370 w 1988415"/>
                <a:gd name="connsiteY10" fmla="*/ 0 h 2320793"/>
                <a:gd name="connsiteX11" fmla="*/ 1988415 w 1988415"/>
                <a:gd name="connsiteY11" fmla="*/ 100013 h 2320793"/>
                <a:gd name="connsiteX12" fmla="*/ 1760495 w 1988415"/>
                <a:gd name="connsiteY12" fmla="*/ 561977 h 2320793"/>
                <a:gd name="connsiteX13" fmla="*/ 1632179 w 1988415"/>
                <a:gd name="connsiteY13" fmla="*/ 1053874 h 2320793"/>
                <a:gd name="connsiteX14" fmla="*/ 1392150 w 1988415"/>
                <a:gd name="connsiteY14" fmla="*/ 1401537 h 2320793"/>
                <a:gd name="connsiteX15" fmla="*/ 1230768 w 1988415"/>
                <a:gd name="connsiteY15" fmla="*/ 1424260 h 2320793"/>
                <a:gd name="connsiteX16" fmla="*/ 959986 w 1988415"/>
                <a:gd name="connsiteY16" fmla="*/ 1555977 h 2320793"/>
                <a:gd name="connsiteX17" fmla="*/ 780509 w 1988415"/>
                <a:gd name="connsiteY17" fmla="*/ 1610542 h 2320793"/>
                <a:gd name="connsiteX18" fmla="*/ 649608 w 1988415"/>
                <a:gd name="connsiteY18" fmla="*/ 1631633 h 2320793"/>
                <a:gd name="connsiteX19" fmla="*/ 719276 w 1988415"/>
                <a:gd name="connsiteY19" fmla="*/ 1805804 h 2320793"/>
                <a:gd name="connsiteX20" fmla="*/ 813029 w 1988415"/>
                <a:gd name="connsiteY20" fmla="*/ 2023519 h 2320793"/>
                <a:gd name="connsiteX21" fmla="*/ 960804 w 1988415"/>
                <a:gd name="connsiteY21" fmla="*/ 2296206 h 2320793"/>
                <a:gd name="connsiteX22" fmla="*/ 955633 w 1988415"/>
                <a:gd name="connsiteY22" fmla="*/ 2309814 h 2320793"/>
                <a:gd name="connsiteX0" fmla="*/ 48308 w 1988415"/>
                <a:gd name="connsiteY0" fmla="*/ 1100955 h 2357439"/>
                <a:gd name="connsiteX1" fmla="*/ 275139 w 1988415"/>
                <a:gd name="connsiteY1" fmla="*/ 1062447 h 2357439"/>
                <a:gd name="connsiteX2" fmla="*/ 454754 w 1988415"/>
                <a:gd name="connsiteY2" fmla="*/ 1221106 h 2357439"/>
                <a:gd name="connsiteX3" fmla="*/ 563066 w 1988415"/>
                <a:gd name="connsiteY3" fmla="*/ 1460455 h 2357439"/>
                <a:gd name="connsiteX4" fmla="*/ 830992 w 1988415"/>
                <a:gd name="connsiteY4" fmla="*/ 1430927 h 2357439"/>
                <a:gd name="connsiteX5" fmla="*/ 978084 w 1988415"/>
                <a:gd name="connsiteY5" fmla="*/ 1373097 h 2357439"/>
                <a:gd name="connsiteX6" fmla="*/ 1208589 w 1988415"/>
                <a:gd name="connsiteY6" fmla="*/ 1290910 h 2357439"/>
                <a:gd name="connsiteX7" fmla="*/ 1439094 w 1988415"/>
                <a:gd name="connsiteY7" fmla="*/ 1122182 h 2357439"/>
                <a:gd name="connsiteX8" fmla="*/ 1541420 w 1988415"/>
                <a:gd name="connsiteY8" fmla="*/ 895352 h 2357439"/>
                <a:gd name="connsiteX9" fmla="*/ 1618982 w 1988415"/>
                <a:gd name="connsiteY9" fmla="*/ 605654 h 2357439"/>
                <a:gd name="connsiteX10" fmla="*/ 1903370 w 1988415"/>
                <a:gd name="connsiteY10" fmla="*/ 0 h 2357439"/>
                <a:gd name="connsiteX11" fmla="*/ 1988415 w 1988415"/>
                <a:gd name="connsiteY11" fmla="*/ 100013 h 2357439"/>
                <a:gd name="connsiteX12" fmla="*/ 1760495 w 1988415"/>
                <a:gd name="connsiteY12" fmla="*/ 561977 h 2357439"/>
                <a:gd name="connsiteX13" fmla="*/ 1632179 w 1988415"/>
                <a:gd name="connsiteY13" fmla="*/ 1053874 h 2357439"/>
                <a:gd name="connsiteX14" fmla="*/ 1392150 w 1988415"/>
                <a:gd name="connsiteY14" fmla="*/ 1401537 h 2357439"/>
                <a:gd name="connsiteX15" fmla="*/ 1230768 w 1988415"/>
                <a:gd name="connsiteY15" fmla="*/ 1424260 h 2357439"/>
                <a:gd name="connsiteX16" fmla="*/ 959986 w 1988415"/>
                <a:gd name="connsiteY16" fmla="*/ 1555977 h 2357439"/>
                <a:gd name="connsiteX17" fmla="*/ 780509 w 1988415"/>
                <a:gd name="connsiteY17" fmla="*/ 1610542 h 2357439"/>
                <a:gd name="connsiteX18" fmla="*/ 649608 w 1988415"/>
                <a:gd name="connsiteY18" fmla="*/ 1631633 h 2357439"/>
                <a:gd name="connsiteX19" fmla="*/ 719276 w 1988415"/>
                <a:gd name="connsiteY19" fmla="*/ 1805804 h 2357439"/>
                <a:gd name="connsiteX20" fmla="*/ 813029 w 1988415"/>
                <a:gd name="connsiteY20" fmla="*/ 2023519 h 2357439"/>
                <a:gd name="connsiteX21" fmla="*/ 960804 w 1988415"/>
                <a:gd name="connsiteY21" fmla="*/ 2296206 h 2357439"/>
                <a:gd name="connsiteX22" fmla="*/ 793708 w 1988415"/>
                <a:gd name="connsiteY22" fmla="*/ 2357439 h 2357439"/>
                <a:gd name="connsiteX0" fmla="*/ 48308 w 1988415"/>
                <a:gd name="connsiteY0" fmla="*/ 1113566 h 2370050"/>
                <a:gd name="connsiteX1" fmla="*/ 275139 w 1988415"/>
                <a:gd name="connsiteY1" fmla="*/ 1075058 h 2370050"/>
                <a:gd name="connsiteX2" fmla="*/ 454754 w 1988415"/>
                <a:gd name="connsiteY2" fmla="*/ 1233717 h 2370050"/>
                <a:gd name="connsiteX3" fmla="*/ 563066 w 1988415"/>
                <a:gd name="connsiteY3" fmla="*/ 1473066 h 2370050"/>
                <a:gd name="connsiteX4" fmla="*/ 830992 w 1988415"/>
                <a:gd name="connsiteY4" fmla="*/ 1443538 h 2370050"/>
                <a:gd name="connsiteX5" fmla="*/ 978084 w 1988415"/>
                <a:gd name="connsiteY5" fmla="*/ 1385708 h 2370050"/>
                <a:gd name="connsiteX6" fmla="*/ 1208589 w 1988415"/>
                <a:gd name="connsiteY6" fmla="*/ 1303521 h 2370050"/>
                <a:gd name="connsiteX7" fmla="*/ 1439094 w 1988415"/>
                <a:gd name="connsiteY7" fmla="*/ 1134793 h 2370050"/>
                <a:gd name="connsiteX8" fmla="*/ 1541420 w 1988415"/>
                <a:gd name="connsiteY8" fmla="*/ 907963 h 2370050"/>
                <a:gd name="connsiteX9" fmla="*/ 1618982 w 1988415"/>
                <a:gd name="connsiteY9" fmla="*/ 618265 h 2370050"/>
                <a:gd name="connsiteX10" fmla="*/ 1903370 w 1988415"/>
                <a:gd name="connsiteY10" fmla="*/ 12611 h 2370050"/>
                <a:gd name="connsiteX11" fmla="*/ 1887565 w 1988415"/>
                <a:gd name="connsiteY11" fmla="*/ 0 h 2370050"/>
                <a:gd name="connsiteX12" fmla="*/ 1988415 w 1988415"/>
                <a:gd name="connsiteY12" fmla="*/ 112624 h 2370050"/>
                <a:gd name="connsiteX13" fmla="*/ 1760495 w 1988415"/>
                <a:gd name="connsiteY13" fmla="*/ 574588 h 2370050"/>
                <a:gd name="connsiteX14" fmla="*/ 1632179 w 1988415"/>
                <a:gd name="connsiteY14" fmla="*/ 1066485 h 2370050"/>
                <a:gd name="connsiteX15" fmla="*/ 1392150 w 1988415"/>
                <a:gd name="connsiteY15" fmla="*/ 1414148 h 2370050"/>
                <a:gd name="connsiteX16" fmla="*/ 1230768 w 1988415"/>
                <a:gd name="connsiteY16" fmla="*/ 1436871 h 2370050"/>
                <a:gd name="connsiteX17" fmla="*/ 959986 w 1988415"/>
                <a:gd name="connsiteY17" fmla="*/ 1568588 h 2370050"/>
                <a:gd name="connsiteX18" fmla="*/ 780509 w 1988415"/>
                <a:gd name="connsiteY18" fmla="*/ 1623153 h 2370050"/>
                <a:gd name="connsiteX19" fmla="*/ 649608 w 1988415"/>
                <a:gd name="connsiteY19" fmla="*/ 1644244 h 2370050"/>
                <a:gd name="connsiteX20" fmla="*/ 719276 w 1988415"/>
                <a:gd name="connsiteY20" fmla="*/ 1818415 h 2370050"/>
                <a:gd name="connsiteX21" fmla="*/ 813029 w 1988415"/>
                <a:gd name="connsiteY21" fmla="*/ 2036130 h 2370050"/>
                <a:gd name="connsiteX22" fmla="*/ 960804 w 1988415"/>
                <a:gd name="connsiteY22" fmla="*/ 2308817 h 2370050"/>
                <a:gd name="connsiteX23" fmla="*/ 793708 w 1988415"/>
                <a:gd name="connsiteY23" fmla="*/ 2370050 h 2370050"/>
                <a:gd name="connsiteX0" fmla="*/ 48308 w 2163895"/>
                <a:gd name="connsiteY0" fmla="*/ 1123614 h 2380098"/>
                <a:gd name="connsiteX1" fmla="*/ 275139 w 2163895"/>
                <a:gd name="connsiteY1" fmla="*/ 1085106 h 2380098"/>
                <a:gd name="connsiteX2" fmla="*/ 454754 w 2163895"/>
                <a:gd name="connsiteY2" fmla="*/ 1243765 h 2380098"/>
                <a:gd name="connsiteX3" fmla="*/ 563066 w 2163895"/>
                <a:gd name="connsiteY3" fmla="*/ 1483114 h 2380098"/>
                <a:gd name="connsiteX4" fmla="*/ 830992 w 2163895"/>
                <a:gd name="connsiteY4" fmla="*/ 1453586 h 2380098"/>
                <a:gd name="connsiteX5" fmla="*/ 978084 w 2163895"/>
                <a:gd name="connsiteY5" fmla="*/ 1395756 h 2380098"/>
                <a:gd name="connsiteX6" fmla="*/ 1208589 w 2163895"/>
                <a:gd name="connsiteY6" fmla="*/ 1313569 h 2380098"/>
                <a:gd name="connsiteX7" fmla="*/ 1439094 w 2163895"/>
                <a:gd name="connsiteY7" fmla="*/ 1144841 h 2380098"/>
                <a:gd name="connsiteX8" fmla="*/ 1541420 w 2163895"/>
                <a:gd name="connsiteY8" fmla="*/ 918011 h 2380098"/>
                <a:gd name="connsiteX9" fmla="*/ 1618982 w 2163895"/>
                <a:gd name="connsiteY9" fmla="*/ 628313 h 2380098"/>
                <a:gd name="connsiteX10" fmla="*/ 1903370 w 2163895"/>
                <a:gd name="connsiteY10" fmla="*/ 22659 h 2380098"/>
                <a:gd name="connsiteX11" fmla="*/ 2163895 w 2163895"/>
                <a:gd name="connsiteY11" fmla="*/ 0 h 2380098"/>
                <a:gd name="connsiteX12" fmla="*/ 1988415 w 2163895"/>
                <a:gd name="connsiteY12" fmla="*/ 122672 h 2380098"/>
                <a:gd name="connsiteX13" fmla="*/ 1760495 w 2163895"/>
                <a:gd name="connsiteY13" fmla="*/ 584636 h 2380098"/>
                <a:gd name="connsiteX14" fmla="*/ 1632179 w 2163895"/>
                <a:gd name="connsiteY14" fmla="*/ 1076533 h 2380098"/>
                <a:gd name="connsiteX15" fmla="*/ 1392150 w 2163895"/>
                <a:gd name="connsiteY15" fmla="*/ 1424196 h 2380098"/>
                <a:gd name="connsiteX16" fmla="*/ 1230768 w 2163895"/>
                <a:gd name="connsiteY16" fmla="*/ 1446919 h 2380098"/>
                <a:gd name="connsiteX17" fmla="*/ 959986 w 2163895"/>
                <a:gd name="connsiteY17" fmla="*/ 1578636 h 2380098"/>
                <a:gd name="connsiteX18" fmla="*/ 780509 w 2163895"/>
                <a:gd name="connsiteY18" fmla="*/ 1633201 h 2380098"/>
                <a:gd name="connsiteX19" fmla="*/ 649608 w 2163895"/>
                <a:gd name="connsiteY19" fmla="*/ 1654292 h 2380098"/>
                <a:gd name="connsiteX20" fmla="*/ 719276 w 2163895"/>
                <a:gd name="connsiteY20" fmla="*/ 1828463 h 2380098"/>
                <a:gd name="connsiteX21" fmla="*/ 813029 w 2163895"/>
                <a:gd name="connsiteY21" fmla="*/ 2046178 h 2380098"/>
                <a:gd name="connsiteX22" fmla="*/ 960804 w 2163895"/>
                <a:gd name="connsiteY22" fmla="*/ 2318865 h 2380098"/>
                <a:gd name="connsiteX23" fmla="*/ 793708 w 2163895"/>
                <a:gd name="connsiteY23" fmla="*/ 2380098 h 2380098"/>
                <a:gd name="connsiteX0" fmla="*/ 48308 w 2163895"/>
                <a:gd name="connsiteY0" fmla="*/ 1123615 h 2380099"/>
                <a:gd name="connsiteX1" fmla="*/ 275139 w 2163895"/>
                <a:gd name="connsiteY1" fmla="*/ 1085107 h 2380099"/>
                <a:gd name="connsiteX2" fmla="*/ 454754 w 2163895"/>
                <a:gd name="connsiteY2" fmla="*/ 1243766 h 2380099"/>
                <a:gd name="connsiteX3" fmla="*/ 563066 w 2163895"/>
                <a:gd name="connsiteY3" fmla="*/ 1483115 h 2380099"/>
                <a:gd name="connsiteX4" fmla="*/ 830992 w 2163895"/>
                <a:gd name="connsiteY4" fmla="*/ 1453587 h 2380099"/>
                <a:gd name="connsiteX5" fmla="*/ 978084 w 2163895"/>
                <a:gd name="connsiteY5" fmla="*/ 1395757 h 2380099"/>
                <a:gd name="connsiteX6" fmla="*/ 1208589 w 2163895"/>
                <a:gd name="connsiteY6" fmla="*/ 1313570 h 2380099"/>
                <a:gd name="connsiteX7" fmla="*/ 1439094 w 2163895"/>
                <a:gd name="connsiteY7" fmla="*/ 1144842 h 2380099"/>
                <a:gd name="connsiteX8" fmla="*/ 1541420 w 2163895"/>
                <a:gd name="connsiteY8" fmla="*/ 918012 h 2380099"/>
                <a:gd name="connsiteX9" fmla="*/ 1618982 w 2163895"/>
                <a:gd name="connsiteY9" fmla="*/ 628314 h 2380099"/>
                <a:gd name="connsiteX10" fmla="*/ 1903370 w 2163895"/>
                <a:gd name="connsiteY10" fmla="*/ 22660 h 2380099"/>
                <a:gd name="connsiteX11" fmla="*/ 2163895 w 2163895"/>
                <a:gd name="connsiteY11" fmla="*/ 1 h 2380099"/>
                <a:gd name="connsiteX12" fmla="*/ 2163894 w 2163895"/>
                <a:gd name="connsiteY12" fmla="*/ 0 h 2380099"/>
                <a:gd name="connsiteX13" fmla="*/ 1988415 w 2163895"/>
                <a:gd name="connsiteY13" fmla="*/ 122673 h 2380099"/>
                <a:gd name="connsiteX14" fmla="*/ 1760495 w 2163895"/>
                <a:gd name="connsiteY14" fmla="*/ 584637 h 2380099"/>
                <a:gd name="connsiteX15" fmla="*/ 1632179 w 2163895"/>
                <a:gd name="connsiteY15" fmla="*/ 1076534 h 2380099"/>
                <a:gd name="connsiteX16" fmla="*/ 1392150 w 2163895"/>
                <a:gd name="connsiteY16" fmla="*/ 1424197 h 2380099"/>
                <a:gd name="connsiteX17" fmla="*/ 1230768 w 2163895"/>
                <a:gd name="connsiteY17" fmla="*/ 1446920 h 2380099"/>
                <a:gd name="connsiteX18" fmla="*/ 959986 w 2163895"/>
                <a:gd name="connsiteY18" fmla="*/ 1578637 h 2380099"/>
                <a:gd name="connsiteX19" fmla="*/ 780509 w 2163895"/>
                <a:gd name="connsiteY19" fmla="*/ 1633202 h 2380099"/>
                <a:gd name="connsiteX20" fmla="*/ 649608 w 2163895"/>
                <a:gd name="connsiteY20" fmla="*/ 1654293 h 2380099"/>
                <a:gd name="connsiteX21" fmla="*/ 719276 w 2163895"/>
                <a:gd name="connsiteY21" fmla="*/ 1828464 h 2380099"/>
                <a:gd name="connsiteX22" fmla="*/ 813029 w 2163895"/>
                <a:gd name="connsiteY22" fmla="*/ 2046179 h 2380099"/>
                <a:gd name="connsiteX23" fmla="*/ 960804 w 2163895"/>
                <a:gd name="connsiteY23" fmla="*/ 2318866 h 2380099"/>
                <a:gd name="connsiteX24" fmla="*/ 793708 w 2163895"/>
                <a:gd name="connsiteY24" fmla="*/ 2380099 h 2380099"/>
                <a:gd name="connsiteX0" fmla="*/ 48308 w 2606021"/>
                <a:gd name="connsiteY0" fmla="*/ 1123614 h 2380098"/>
                <a:gd name="connsiteX1" fmla="*/ 275139 w 2606021"/>
                <a:gd name="connsiteY1" fmla="*/ 1085106 h 2380098"/>
                <a:gd name="connsiteX2" fmla="*/ 454754 w 2606021"/>
                <a:gd name="connsiteY2" fmla="*/ 1243765 h 2380098"/>
                <a:gd name="connsiteX3" fmla="*/ 563066 w 2606021"/>
                <a:gd name="connsiteY3" fmla="*/ 1483114 h 2380098"/>
                <a:gd name="connsiteX4" fmla="*/ 830992 w 2606021"/>
                <a:gd name="connsiteY4" fmla="*/ 1453586 h 2380098"/>
                <a:gd name="connsiteX5" fmla="*/ 978084 w 2606021"/>
                <a:gd name="connsiteY5" fmla="*/ 1395756 h 2380098"/>
                <a:gd name="connsiteX6" fmla="*/ 1208589 w 2606021"/>
                <a:gd name="connsiteY6" fmla="*/ 1313569 h 2380098"/>
                <a:gd name="connsiteX7" fmla="*/ 1439094 w 2606021"/>
                <a:gd name="connsiteY7" fmla="*/ 1144841 h 2380098"/>
                <a:gd name="connsiteX8" fmla="*/ 1541420 w 2606021"/>
                <a:gd name="connsiteY8" fmla="*/ 918011 h 2380098"/>
                <a:gd name="connsiteX9" fmla="*/ 1618982 w 2606021"/>
                <a:gd name="connsiteY9" fmla="*/ 628313 h 2380098"/>
                <a:gd name="connsiteX10" fmla="*/ 1903370 w 2606021"/>
                <a:gd name="connsiteY10" fmla="*/ 22659 h 2380098"/>
                <a:gd name="connsiteX11" fmla="*/ 2163895 w 2606021"/>
                <a:gd name="connsiteY11" fmla="*/ 0 h 2380098"/>
                <a:gd name="connsiteX12" fmla="*/ 2606021 w 2606021"/>
                <a:gd name="connsiteY12" fmla="*/ 5023 h 2380098"/>
                <a:gd name="connsiteX13" fmla="*/ 1988415 w 2606021"/>
                <a:gd name="connsiteY13" fmla="*/ 122672 h 2380098"/>
                <a:gd name="connsiteX14" fmla="*/ 1760495 w 2606021"/>
                <a:gd name="connsiteY14" fmla="*/ 584636 h 2380098"/>
                <a:gd name="connsiteX15" fmla="*/ 1632179 w 2606021"/>
                <a:gd name="connsiteY15" fmla="*/ 1076533 h 2380098"/>
                <a:gd name="connsiteX16" fmla="*/ 1392150 w 2606021"/>
                <a:gd name="connsiteY16" fmla="*/ 1424196 h 2380098"/>
                <a:gd name="connsiteX17" fmla="*/ 1230768 w 2606021"/>
                <a:gd name="connsiteY17" fmla="*/ 1446919 h 2380098"/>
                <a:gd name="connsiteX18" fmla="*/ 959986 w 2606021"/>
                <a:gd name="connsiteY18" fmla="*/ 1578636 h 2380098"/>
                <a:gd name="connsiteX19" fmla="*/ 780509 w 2606021"/>
                <a:gd name="connsiteY19" fmla="*/ 1633201 h 2380098"/>
                <a:gd name="connsiteX20" fmla="*/ 649608 w 2606021"/>
                <a:gd name="connsiteY20" fmla="*/ 1654292 h 2380098"/>
                <a:gd name="connsiteX21" fmla="*/ 719276 w 2606021"/>
                <a:gd name="connsiteY21" fmla="*/ 1828463 h 2380098"/>
                <a:gd name="connsiteX22" fmla="*/ 813029 w 2606021"/>
                <a:gd name="connsiteY22" fmla="*/ 2046178 h 2380098"/>
                <a:gd name="connsiteX23" fmla="*/ 960804 w 2606021"/>
                <a:gd name="connsiteY23" fmla="*/ 2318865 h 2380098"/>
                <a:gd name="connsiteX24" fmla="*/ 793708 w 2606021"/>
                <a:gd name="connsiteY24" fmla="*/ 2380098 h 2380098"/>
                <a:gd name="connsiteX0" fmla="*/ 48308 w 2671335"/>
                <a:gd name="connsiteY0" fmla="*/ 1123614 h 2380098"/>
                <a:gd name="connsiteX1" fmla="*/ 275139 w 2671335"/>
                <a:gd name="connsiteY1" fmla="*/ 1085106 h 2380098"/>
                <a:gd name="connsiteX2" fmla="*/ 454754 w 2671335"/>
                <a:gd name="connsiteY2" fmla="*/ 1243765 h 2380098"/>
                <a:gd name="connsiteX3" fmla="*/ 563066 w 2671335"/>
                <a:gd name="connsiteY3" fmla="*/ 1483114 h 2380098"/>
                <a:gd name="connsiteX4" fmla="*/ 830992 w 2671335"/>
                <a:gd name="connsiteY4" fmla="*/ 1453586 h 2380098"/>
                <a:gd name="connsiteX5" fmla="*/ 978084 w 2671335"/>
                <a:gd name="connsiteY5" fmla="*/ 1395756 h 2380098"/>
                <a:gd name="connsiteX6" fmla="*/ 1208589 w 2671335"/>
                <a:gd name="connsiteY6" fmla="*/ 1313569 h 2380098"/>
                <a:gd name="connsiteX7" fmla="*/ 1439094 w 2671335"/>
                <a:gd name="connsiteY7" fmla="*/ 1144841 h 2380098"/>
                <a:gd name="connsiteX8" fmla="*/ 1541420 w 2671335"/>
                <a:gd name="connsiteY8" fmla="*/ 918011 h 2380098"/>
                <a:gd name="connsiteX9" fmla="*/ 1618982 w 2671335"/>
                <a:gd name="connsiteY9" fmla="*/ 628313 h 2380098"/>
                <a:gd name="connsiteX10" fmla="*/ 1903370 w 2671335"/>
                <a:gd name="connsiteY10" fmla="*/ 22659 h 2380098"/>
                <a:gd name="connsiteX11" fmla="*/ 2163895 w 2671335"/>
                <a:gd name="connsiteY11" fmla="*/ 0 h 2380098"/>
                <a:gd name="connsiteX12" fmla="*/ 2671335 w 2671335"/>
                <a:gd name="connsiteY12" fmla="*/ 5023 h 2380098"/>
                <a:gd name="connsiteX13" fmla="*/ 1988415 w 2671335"/>
                <a:gd name="connsiteY13" fmla="*/ 122672 h 2380098"/>
                <a:gd name="connsiteX14" fmla="*/ 1760495 w 2671335"/>
                <a:gd name="connsiteY14" fmla="*/ 584636 h 2380098"/>
                <a:gd name="connsiteX15" fmla="*/ 1632179 w 2671335"/>
                <a:gd name="connsiteY15" fmla="*/ 1076533 h 2380098"/>
                <a:gd name="connsiteX16" fmla="*/ 1392150 w 2671335"/>
                <a:gd name="connsiteY16" fmla="*/ 1424196 h 2380098"/>
                <a:gd name="connsiteX17" fmla="*/ 1230768 w 2671335"/>
                <a:gd name="connsiteY17" fmla="*/ 1446919 h 2380098"/>
                <a:gd name="connsiteX18" fmla="*/ 959986 w 2671335"/>
                <a:gd name="connsiteY18" fmla="*/ 1578636 h 2380098"/>
                <a:gd name="connsiteX19" fmla="*/ 780509 w 2671335"/>
                <a:gd name="connsiteY19" fmla="*/ 1633201 h 2380098"/>
                <a:gd name="connsiteX20" fmla="*/ 649608 w 2671335"/>
                <a:gd name="connsiteY20" fmla="*/ 1654292 h 2380098"/>
                <a:gd name="connsiteX21" fmla="*/ 719276 w 2671335"/>
                <a:gd name="connsiteY21" fmla="*/ 1828463 h 2380098"/>
                <a:gd name="connsiteX22" fmla="*/ 813029 w 2671335"/>
                <a:gd name="connsiteY22" fmla="*/ 2046178 h 2380098"/>
                <a:gd name="connsiteX23" fmla="*/ 960804 w 2671335"/>
                <a:gd name="connsiteY23" fmla="*/ 2318865 h 2380098"/>
                <a:gd name="connsiteX24" fmla="*/ 793708 w 2671335"/>
                <a:gd name="connsiteY24" fmla="*/ 2380098 h 2380098"/>
                <a:gd name="connsiteX0" fmla="*/ 48308 w 2636165"/>
                <a:gd name="connsiteY0" fmla="*/ 1123614 h 2380098"/>
                <a:gd name="connsiteX1" fmla="*/ 275139 w 2636165"/>
                <a:gd name="connsiteY1" fmla="*/ 1085106 h 2380098"/>
                <a:gd name="connsiteX2" fmla="*/ 454754 w 2636165"/>
                <a:gd name="connsiteY2" fmla="*/ 1243765 h 2380098"/>
                <a:gd name="connsiteX3" fmla="*/ 563066 w 2636165"/>
                <a:gd name="connsiteY3" fmla="*/ 1483114 h 2380098"/>
                <a:gd name="connsiteX4" fmla="*/ 830992 w 2636165"/>
                <a:gd name="connsiteY4" fmla="*/ 1453586 h 2380098"/>
                <a:gd name="connsiteX5" fmla="*/ 978084 w 2636165"/>
                <a:gd name="connsiteY5" fmla="*/ 1395756 h 2380098"/>
                <a:gd name="connsiteX6" fmla="*/ 1208589 w 2636165"/>
                <a:gd name="connsiteY6" fmla="*/ 1313569 h 2380098"/>
                <a:gd name="connsiteX7" fmla="*/ 1439094 w 2636165"/>
                <a:gd name="connsiteY7" fmla="*/ 1144841 h 2380098"/>
                <a:gd name="connsiteX8" fmla="*/ 1541420 w 2636165"/>
                <a:gd name="connsiteY8" fmla="*/ 918011 h 2380098"/>
                <a:gd name="connsiteX9" fmla="*/ 1618982 w 2636165"/>
                <a:gd name="connsiteY9" fmla="*/ 628313 h 2380098"/>
                <a:gd name="connsiteX10" fmla="*/ 1903370 w 2636165"/>
                <a:gd name="connsiteY10" fmla="*/ 22659 h 2380098"/>
                <a:gd name="connsiteX11" fmla="*/ 2163895 w 2636165"/>
                <a:gd name="connsiteY11" fmla="*/ 0 h 2380098"/>
                <a:gd name="connsiteX12" fmla="*/ 2636165 w 2636165"/>
                <a:gd name="connsiteY12" fmla="*/ 15071 h 2380098"/>
                <a:gd name="connsiteX13" fmla="*/ 1988415 w 2636165"/>
                <a:gd name="connsiteY13" fmla="*/ 122672 h 2380098"/>
                <a:gd name="connsiteX14" fmla="*/ 1760495 w 2636165"/>
                <a:gd name="connsiteY14" fmla="*/ 584636 h 2380098"/>
                <a:gd name="connsiteX15" fmla="*/ 1632179 w 2636165"/>
                <a:gd name="connsiteY15" fmla="*/ 1076533 h 2380098"/>
                <a:gd name="connsiteX16" fmla="*/ 1392150 w 2636165"/>
                <a:gd name="connsiteY16" fmla="*/ 1424196 h 2380098"/>
                <a:gd name="connsiteX17" fmla="*/ 1230768 w 2636165"/>
                <a:gd name="connsiteY17" fmla="*/ 1446919 h 2380098"/>
                <a:gd name="connsiteX18" fmla="*/ 959986 w 2636165"/>
                <a:gd name="connsiteY18" fmla="*/ 1578636 h 2380098"/>
                <a:gd name="connsiteX19" fmla="*/ 780509 w 2636165"/>
                <a:gd name="connsiteY19" fmla="*/ 1633201 h 2380098"/>
                <a:gd name="connsiteX20" fmla="*/ 649608 w 2636165"/>
                <a:gd name="connsiteY20" fmla="*/ 1654292 h 2380098"/>
                <a:gd name="connsiteX21" fmla="*/ 719276 w 2636165"/>
                <a:gd name="connsiteY21" fmla="*/ 1828463 h 2380098"/>
                <a:gd name="connsiteX22" fmla="*/ 813029 w 2636165"/>
                <a:gd name="connsiteY22" fmla="*/ 2046178 h 2380098"/>
                <a:gd name="connsiteX23" fmla="*/ 960804 w 2636165"/>
                <a:gd name="connsiteY23" fmla="*/ 2318865 h 2380098"/>
                <a:gd name="connsiteX24" fmla="*/ 793708 w 2636165"/>
                <a:gd name="connsiteY24" fmla="*/ 2380098 h 2380098"/>
                <a:gd name="connsiteX0" fmla="*/ 48308 w 2636165"/>
                <a:gd name="connsiteY0" fmla="*/ 1123614 h 2380098"/>
                <a:gd name="connsiteX1" fmla="*/ 275139 w 2636165"/>
                <a:gd name="connsiteY1" fmla="*/ 1085106 h 2380098"/>
                <a:gd name="connsiteX2" fmla="*/ 454754 w 2636165"/>
                <a:gd name="connsiteY2" fmla="*/ 1243765 h 2380098"/>
                <a:gd name="connsiteX3" fmla="*/ 563066 w 2636165"/>
                <a:gd name="connsiteY3" fmla="*/ 1483114 h 2380098"/>
                <a:gd name="connsiteX4" fmla="*/ 830992 w 2636165"/>
                <a:gd name="connsiteY4" fmla="*/ 1453586 h 2380098"/>
                <a:gd name="connsiteX5" fmla="*/ 978084 w 2636165"/>
                <a:gd name="connsiteY5" fmla="*/ 1395756 h 2380098"/>
                <a:gd name="connsiteX6" fmla="*/ 1208589 w 2636165"/>
                <a:gd name="connsiteY6" fmla="*/ 1313569 h 2380098"/>
                <a:gd name="connsiteX7" fmla="*/ 1439094 w 2636165"/>
                <a:gd name="connsiteY7" fmla="*/ 1144841 h 2380098"/>
                <a:gd name="connsiteX8" fmla="*/ 1541420 w 2636165"/>
                <a:gd name="connsiteY8" fmla="*/ 918011 h 2380098"/>
                <a:gd name="connsiteX9" fmla="*/ 1618982 w 2636165"/>
                <a:gd name="connsiteY9" fmla="*/ 628313 h 2380098"/>
                <a:gd name="connsiteX10" fmla="*/ 1903370 w 2636165"/>
                <a:gd name="connsiteY10" fmla="*/ 22659 h 2380098"/>
                <a:gd name="connsiteX11" fmla="*/ 2163895 w 2636165"/>
                <a:gd name="connsiteY11" fmla="*/ 0 h 2380098"/>
                <a:gd name="connsiteX12" fmla="*/ 2636165 w 2636165"/>
                <a:gd name="connsiteY12" fmla="*/ 15071 h 2380098"/>
                <a:gd name="connsiteX13" fmla="*/ 2611046 w 2636165"/>
                <a:gd name="connsiteY13" fmla="*/ 10048 h 2380098"/>
                <a:gd name="connsiteX14" fmla="*/ 1988415 w 2636165"/>
                <a:gd name="connsiteY14" fmla="*/ 122672 h 2380098"/>
                <a:gd name="connsiteX15" fmla="*/ 1760495 w 2636165"/>
                <a:gd name="connsiteY15" fmla="*/ 584636 h 2380098"/>
                <a:gd name="connsiteX16" fmla="*/ 1632179 w 2636165"/>
                <a:gd name="connsiteY16" fmla="*/ 1076533 h 2380098"/>
                <a:gd name="connsiteX17" fmla="*/ 1392150 w 2636165"/>
                <a:gd name="connsiteY17" fmla="*/ 1424196 h 2380098"/>
                <a:gd name="connsiteX18" fmla="*/ 1230768 w 2636165"/>
                <a:gd name="connsiteY18" fmla="*/ 1446919 h 2380098"/>
                <a:gd name="connsiteX19" fmla="*/ 959986 w 2636165"/>
                <a:gd name="connsiteY19" fmla="*/ 1578636 h 2380098"/>
                <a:gd name="connsiteX20" fmla="*/ 780509 w 2636165"/>
                <a:gd name="connsiteY20" fmla="*/ 1633201 h 2380098"/>
                <a:gd name="connsiteX21" fmla="*/ 649608 w 2636165"/>
                <a:gd name="connsiteY21" fmla="*/ 1654292 h 2380098"/>
                <a:gd name="connsiteX22" fmla="*/ 719276 w 2636165"/>
                <a:gd name="connsiteY22" fmla="*/ 1828463 h 2380098"/>
                <a:gd name="connsiteX23" fmla="*/ 813029 w 2636165"/>
                <a:gd name="connsiteY23" fmla="*/ 2046178 h 2380098"/>
                <a:gd name="connsiteX24" fmla="*/ 960804 w 2636165"/>
                <a:gd name="connsiteY24" fmla="*/ 2318865 h 2380098"/>
                <a:gd name="connsiteX25" fmla="*/ 793708 w 2636165"/>
                <a:gd name="connsiteY25"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1988415 w 2756748"/>
                <a:gd name="connsiteY14" fmla="*/ 122672 h 2380098"/>
                <a:gd name="connsiteX15" fmla="*/ 1760495 w 2756748"/>
                <a:gd name="connsiteY15" fmla="*/ 584636 h 2380098"/>
                <a:gd name="connsiteX16" fmla="*/ 1632179 w 2756748"/>
                <a:gd name="connsiteY16" fmla="*/ 1076533 h 2380098"/>
                <a:gd name="connsiteX17" fmla="*/ 1392150 w 2756748"/>
                <a:gd name="connsiteY17" fmla="*/ 1424196 h 2380098"/>
                <a:gd name="connsiteX18" fmla="*/ 1230768 w 2756748"/>
                <a:gd name="connsiteY18" fmla="*/ 1446919 h 2380098"/>
                <a:gd name="connsiteX19" fmla="*/ 959986 w 2756748"/>
                <a:gd name="connsiteY19" fmla="*/ 1578636 h 2380098"/>
                <a:gd name="connsiteX20" fmla="*/ 780509 w 2756748"/>
                <a:gd name="connsiteY20" fmla="*/ 1633201 h 2380098"/>
                <a:gd name="connsiteX21" fmla="*/ 649608 w 2756748"/>
                <a:gd name="connsiteY21" fmla="*/ 1654292 h 2380098"/>
                <a:gd name="connsiteX22" fmla="*/ 719276 w 2756748"/>
                <a:gd name="connsiteY22" fmla="*/ 1828463 h 2380098"/>
                <a:gd name="connsiteX23" fmla="*/ 813029 w 2756748"/>
                <a:gd name="connsiteY23" fmla="*/ 2046178 h 2380098"/>
                <a:gd name="connsiteX24" fmla="*/ 960804 w 2756748"/>
                <a:gd name="connsiteY24" fmla="*/ 2318865 h 2380098"/>
                <a:gd name="connsiteX25" fmla="*/ 793708 w 2756748"/>
                <a:gd name="connsiteY25"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1722 w 2756748"/>
                <a:gd name="connsiteY14" fmla="*/ 90435 h 2380098"/>
                <a:gd name="connsiteX15" fmla="*/ 1988415 w 2756748"/>
                <a:gd name="connsiteY15" fmla="*/ 122672 h 2380098"/>
                <a:gd name="connsiteX16" fmla="*/ 1760495 w 2756748"/>
                <a:gd name="connsiteY16" fmla="*/ 584636 h 2380098"/>
                <a:gd name="connsiteX17" fmla="*/ 1632179 w 2756748"/>
                <a:gd name="connsiteY17" fmla="*/ 1076533 h 2380098"/>
                <a:gd name="connsiteX18" fmla="*/ 1392150 w 2756748"/>
                <a:gd name="connsiteY18" fmla="*/ 1424196 h 2380098"/>
                <a:gd name="connsiteX19" fmla="*/ 1230768 w 2756748"/>
                <a:gd name="connsiteY19" fmla="*/ 1446919 h 2380098"/>
                <a:gd name="connsiteX20" fmla="*/ 959986 w 2756748"/>
                <a:gd name="connsiteY20" fmla="*/ 1578636 h 2380098"/>
                <a:gd name="connsiteX21" fmla="*/ 780509 w 2756748"/>
                <a:gd name="connsiteY21" fmla="*/ 1633201 h 2380098"/>
                <a:gd name="connsiteX22" fmla="*/ 649608 w 2756748"/>
                <a:gd name="connsiteY22" fmla="*/ 1654292 h 2380098"/>
                <a:gd name="connsiteX23" fmla="*/ 719276 w 2756748"/>
                <a:gd name="connsiteY23" fmla="*/ 1828463 h 2380098"/>
                <a:gd name="connsiteX24" fmla="*/ 813029 w 2756748"/>
                <a:gd name="connsiteY24" fmla="*/ 2046178 h 2380098"/>
                <a:gd name="connsiteX25" fmla="*/ 960804 w 2756748"/>
                <a:gd name="connsiteY25" fmla="*/ 2318865 h 2380098"/>
                <a:gd name="connsiteX26" fmla="*/ 793708 w 2756748"/>
                <a:gd name="connsiteY26"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1988415 w 2756748"/>
                <a:gd name="connsiteY15" fmla="*/ 122672 h 2380098"/>
                <a:gd name="connsiteX16" fmla="*/ 1760495 w 2756748"/>
                <a:gd name="connsiteY16" fmla="*/ 584636 h 2380098"/>
                <a:gd name="connsiteX17" fmla="*/ 1632179 w 2756748"/>
                <a:gd name="connsiteY17" fmla="*/ 1076533 h 2380098"/>
                <a:gd name="connsiteX18" fmla="*/ 1392150 w 2756748"/>
                <a:gd name="connsiteY18" fmla="*/ 1424196 h 2380098"/>
                <a:gd name="connsiteX19" fmla="*/ 1230768 w 2756748"/>
                <a:gd name="connsiteY19" fmla="*/ 1446919 h 2380098"/>
                <a:gd name="connsiteX20" fmla="*/ 959986 w 2756748"/>
                <a:gd name="connsiteY20" fmla="*/ 1578636 h 2380098"/>
                <a:gd name="connsiteX21" fmla="*/ 780509 w 2756748"/>
                <a:gd name="connsiteY21" fmla="*/ 1633201 h 2380098"/>
                <a:gd name="connsiteX22" fmla="*/ 649608 w 2756748"/>
                <a:gd name="connsiteY22" fmla="*/ 1654292 h 2380098"/>
                <a:gd name="connsiteX23" fmla="*/ 719276 w 2756748"/>
                <a:gd name="connsiteY23" fmla="*/ 1828463 h 2380098"/>
                <a:gd name="connsiteX24" fmla="*/ 813029 w 2756748"/>
                <a:gd name="connsiteY24" fmla="*/ 2046178 h 2380098"/>
                <a:gd name="connsiteX25" fmla="*/ 960804 w 2756748"/>
                <a:gd name="connsiteY25" fmla="*/ 2318865 h 2380098"/>
                <a:gd name="connsiteX26" fmla="*/ 793708 w 2756748"/>
                <a:gd name="connsiteY26" fmla="*/ 2380098 h 2380098"/>
                <a:gd name="connsiteX0" fmla="*/ 48308 w 2761770"/>
                <a:gd name="connsiteY0" fmla="*/ 1123614 h 2380098"/>
                <a:gd name="connsiteX1" fmla="*/ 275139 w 2761770"/>
                <a:gd name="connsiteY1" fmla="*/ 1085106 h 2380098"/>
                <a:gd name="connsiteX2" fmla="*/ 454754 w 2761770"/>
                <a:gd name="connsiteY2" fmla="*/ 1243765 h 2380098"/>
                <a:gd name="connsiteX3" fmla="*/ 563066 w 2761770"/>
                <a:gd name="connsiteY3" fmla="*/ 1483114 h 2380098"/>
                <a:gd name="connsiteX4" fmla="*/ 830992 w 2761770"/>
                <a:gd name="connsiteY4" fmla="*/ 1453586 h 2380098"/>
                <a:gd name="connsiteX5" fmla="*/ 978084 w 2761770"/>
                <a:gd name="connsiteY5" fmla="*/ 1395756 h 2380098"/>
                <a:gd name="connsiteX6" fmla="*/ 1208589 w 2761770"/>
                <a:gd name="connsiteY6" fmla="*/ 1313569 h 2380098"/>
                <a:gd name="connsiteX7" fmla="*/ 1439094 w 2761770"/>
                <a:gd name="connsiteY7" fmla="*/ 1144841 h 2380098"/>
                <a:gd name="connsiteX8" fmla="*/ 1541420 w 2761770"/>
                <a:gd name="connsiteY8" fmla="*/ 918011 h 2380098"/>
                <a:gd name="connsiteX9" fmla="*/ 1618982 w 2761770"/>
                <a:gd name="connsiteY9" fmla="*/ 628313 h 2380098"/>
                <a:gd name="connsiteX10" fmla="*/ 1903370 w 2761770"/>
                <a:gd name="connsiteY10" fmla="*/ 22659 h 2380098"/>
                <a:gd name="connsiteX11" fmla="*/ 2163895 w 2761770"/>
                <a:gd name="connsiteY11" fmla="*/ 0 h 2380098"/>
                <a:gd name="connsiteX12" fmla="*/ 2636165 w 2761770"/>
                <a:gd name="connsiteY12" fmla="*/ 15071 h 2380098"/>
                <a:gd name="connsiteX13" fmla="*/ 2756748 w 2761770"/>
                <a:gd name="connsiteY13" fmla="*/ 80386 h 2380098"/>
                <a:gd name="connsiteX14" fmla="*/ 2756746 w 2761770"/>
                <a:gd name="connsiteY14" fmla="*/ 145700 h 2380098"/>
                <a:gd name="connsiteX15" fmla="*/ 2761770 w 2761770"/>
                <a:gd name="connsiteY15" fmla="*/ 155749 h 2380098"/>
                <a:gd name="connsiteX16" fmla="*/ 1988415 w 2761770"/>
                <a:gd name="connsiteY16" fmla="*/ 122672 h 2380098"/>
                <a:gd name="connsiteX17" fmla="*/ 1760495 w 2761770"/>
                <a:gd name="connsiteY17" fmla="*/ 584636 h 2380098"/>
                <a:gd name="connsiteX18" fmla="*/ 1632179 w 2761770"/>
                <a:gd name="connsiteY18" fmla="*/ 1076533 h 2380098"/>
                <a:gd name="connsiteX19" fmla="*/ 1392150 w 2761770"/>
                <a:gd name="connsiteY19" fmla="*/ 1424196 h 2380098"/>
                <a:gd name="connsiteX20" fmla="*/ 1230768 w 2761770"/>
                <a:gd name="connsiteY20" fmla="*/ 1446919 h 2380098"/>
                <a:gd name="connsiteX21" fmla="*/ 959986 w 2761770"/>
                <a:gd name="connsiteY21" fmla="*/ 1578636 h 2380098"/>
                <a:gd name="connsiteX22" fmla="*/ 780509 w 2761770"/>
                <a:gd name="connsiteY22" fmla="*/ 1633201 h 2380098"/>
                <a:gd name="connsiteX23" fmla="*/ 649608 w 2761770"/>
                <a:gd name="connsiteY23" fmla="*/ 1654292 h 2380098"/>
                <a:gd name="connsiteX24" fmla="*/ 719276 w 2761770"/>
                <a:gd name="connsiteY24" fmla="*/ 1828463 h 2380098"/>
                <a:gd name="connsiteX25" fmla="*/ 813029 w 2761770"/>
                <a:gd name="connsiteY25" fmla="*/ 2046178 h 2380098"/>
                <a:gd name="connsiteX26" fmla="*/ 960804 w 2761770"/>
                <a:gd name="connsiteY26" fmla="*/ 2318865 h 2380098"/>
                <a:gd name="connsiteX27" fmla="*/ 793708 w 2761770"/>
                <a:gd name="connsiteY27"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2374908 w 2756748"/>
                <a:gd name="connsiteY15" fmla="*/ 40193 h 2380098"/>
                <a:gd name="connsiteX16" fmla="*/ 1988415 w 2756748"/>
                <a:gd name="connsiteY16" fmla="*/ 122672 h 2380098"/>
                <a:gd name="connsiteX17" fmla="*/ 1760495 w 2756748"/>
                <a:gd name="connsiteY17" fmla="*/ 584636 h 2380098"/>
                <a:gd name="connsiteX18" fmla="*/ 1632179 w 2756748"/>
                <a:gd name="connsiteY18" fmla="*/ 1076533 h 2380098"/>
                <a:gd name="connsiteX19" fmla="*/ 1392150 w 2756748"/>
                <a:gd name="connsiteY19" fmla="*/ 1424196 h 2380098"/>
                <a:gd name="connsiteX20" fmla="*/ 1230768 w 2756748"/>
                <a:gd name="connsiteY20" fmla="*/ 1446919 h 2380098"/>
                <a:gd name="connsiteX21" fmla="*/ 959986 w 2756748"/>
                <a:gd name="connsiteY21" fmla="*/ 1578636 h 2380098"/>
                <a:gd name="connsiteX22" fmla="*/ 780509 w 2756748"/>
                <a:gd name="connsiteY22" fmla="*/ 1633201 h 2380098"/>
                <a:gd name="connsiteX23" fmla="*/ 649608 w 2756748"/>
                <a:gd name="connsiteY23" fmla="*/ 1654292 h 2380098"/>
                <a:gd name="connsiteX24" fmla="*/ 719276 w 2756748"/>
                <a:gd name="connsiteY24" fmla="*/ 1828463 h 2380098"/>
                <a:gd name="connsiteX25" fmla="*/ 813029 w 2756748"/>
                <a:gd name="connsiteY25" fmla="*/ 2046178 h 2380098"/>
                <a:gd name="connsiteX26" fmla="*/ 960804 w 2756748"/>
                <a:gd name="connsiteY26" fmla="*/ 2318865 h 2380098"/>
                <a:gd name="connsiteX27" fmla="*/ 793708 w 2756748"/>
                <a:gd name="connsiteY27"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2374908 w 2756748"/>
                <a:gd name="connsiteY15" fmla="*/ 55266 h 2380098"/>
                <a:gd name="connsiteX16" fmla="*/ 1988415 w 2756748"/>
                <a:gd name="connsiteY16" fmla="*/ 122672 h 2380098"/>
                <a:gd name="connsiteX17" fmla="*/ 1760495 w 2756748"/>
                <a:gd name="connsiteY17" fmla="*/ 584636 h 2380098"/>
                <a:gd name="connsiteX18" fmla="*/ 1632179 w 2756748"/>
                <a:gd name="connsiteY18" fmla="*/ 1076533 h 2380098"/>
                <a:gd name="connsiteX19" fmla="*/ 1392150 w 2756748"/>
                <a:gd name="connsiteY19" fmla="*/ 1424196 h 2380098"/>
                <a:gd name="connsiteX20" fmla="*/ 1230768 w 2756748"/>
                <a:gd name="connsiteY20" fmla="*/ 1446919 h 2380098"/>
                <a:gd name="connsiteX21" fmla="*/ 959986 w 2756748"/>
                <a:gd name="connsiteY21" fmla="*/ 1578636 h 2380098"/>
                <a:gd name="connsiteX22" fmla="*/ 780509 w 2756748"/>
                <a:gd name="connsiteY22" fmla="*/ 1633201 h 2380098"/>
                <a:gd name="connsiteX23" fmla="*/ 649608 w 2756748"/>
                <a:gd name="connsiteY23" fmla="*/ 1654292 h 2380098"/>
                <a:gd name="connsiteX24" fmla="*/ 719276 w 2756748"/>
                <a:gd name="connsiteY24" fmla="*/ 1828463 h 2380098"/>
                <a:gd name="connsiteX25" fmla="*/ 813029 w 2756748"/>
                <a:gd name="connsiteY25" fmla="*/ 2046178 h 2380098"/>
                <a:gd name="connsiteX26" fmla="*/ 960804 w 2756748"/>
                <a:gd name="connsiteY26" fmla="*/ 2318865 h 2380098"/>
                <a:gd name="connsiteX27" fmla="*/ 793708 w 2756748"/>
                <a:gd name="connsiteY27"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2626118 w 2756748"/>
                <a:gd name="connsiteY15" fmla="*/ 110531 h 2380098"/>
                <a:gd name="connsiteX16" fmla="*/ 2374908 w 2756748"/>
                <a:gd name="connsiteY16" fmla="*/ 55266 h 2380098"/>
                <a:gd name="connsiteX17" fmla="*/ 1988415 w 2756748"/>
                <a:gd name="connsiteY17" fmla="*/ 122672 h 2380098"/>
                <a:gd name="connsiteX18" fmla="*/ 1760495 w 2756748"/>
                <a:gd name="connsiteY18" fmla="*/ 584636 h 2380098"/>
                <a:gd name="connsiteX19" fmla="*/ 1632179 w 2756748"/>
                <a:gd name="connsiteY19" fmla="*/ 1076533 h 2380098"/>
                <a:gd name="connsiteX20" fmla="*/ 1392150 w 2756748"/>
                <a:gd name="connsiteY20" fmla="*/ 1424196 h 2380098"/>
                <a:gd name="connsiteX21" fmla="*/ 1230768 w 2756748"/>
                <a:gd name="connsiteY21" fmla="*/ 1446919 h 2380098"/>
                <a:gd name="connsiteX22" fmla="*/ 959986 w 2756748"/>
                <a:gd name="connsiteY22" fmla="*/ 1578636 h 2380098"/>
                <a:gd name="connsiteX23" fmla="*/ 780509 w 2756748"/>
                <a:gd name="connsiteY23" fmla="*/ 1633201 h 2380098"/>
                <a:gd name="connsiteX24" fmla="*/ 649608 w 2756748"/>
                <a:gd name="connsiteY24" fmla="*/ 1654292 h 2380098"/>
                <a:gd name="connsiteX25" fmla="*/ 719276 w 2756748"/>
                <a:gd name="connsiteY25" fmla="*/ 1828463 h 2380098"/>
                <a:gd name="connsiteX26" fmla="*/ 813029 w 2756748"/>
                <a:gd name="connsiteY26" fmla="*/ 2046178 h 2380098"/>
                <a:gd name="connsiteX27" fmla="*/ 960804 w 2756748"/>
                <a:gd name="connsiteY27" fmla="*/ 2318865 h 2380098"/>
                <a:gd name="connsiteX28" fmla="*/ 793708 w 2756748"/>
                <a:gd name="connsiteY28"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2626118 w 2756748"/>
                <a:gd name="connsiteY15" fmla="*/ 70337 h 2380098"/>
                <a:gd name="connsiteX16" fmla="*/ 2374908 w 2756748"/>
                <a:gd name="connsiteY16" fmla="*/ 55266 h 2380098"/>
                <a:gd name="connsiteX17" fmla="*/ 1988415 w 2756748"/>
                <a:gd name="connsiteY17" fmla="*/ 122672 h 2380098"/>
                <a:gd name="connsiteX18" fmla="*/ 1760495 w 2756748"/>
                <a:gd name="connsiteY18" fmla="*/ 584636 h 2380098"/>
                <a:gd name="connsiteX19" fmla="*/ 1632179 w 2756748"/>
                <a:gd name="connsiteY19" fmla="*/ 1076533 h 2380098"/>
                <a:gd name="connsiteX20" fmla="*/ 1392150 w 2756748"/>
                <a:gd name="connsiteY20" fmla="*/ 1424196 h 2380098"/>
                <a:gd name="connsiteX21" fmla="*/ 1230768 w 2756748"/>
                <a:gd name="connsiteY21" fmla="*/ 1446919 h 2380098"/>
                <a:gd name="connsiteX22" fmla="*/ 959986 w 2756748"/>
                <a:gd name="connsiteY22" fmla="*/ 1578636 h 2380098"/>
                <a:gd name="connsiteX23" fmla="*/ 780509 w 2756748"/>
                <a:gd name="connsiteY23" fmla="*/ 1633201 h 2380098"/>
                <a:gd name="connsiteX24" fmla="*/ 649608 w 2756748"/>
                <a:gd name="connsiteY24" fmla="*/ 1654292 h 2380098"/>
                <a:gd name="connsiteX25" fmla="*/ 719276 w 2756748"/>
                <a:gd name="connsiteY25" fmla="*/ 1828463 h 2380098"/>
                <a:gd name="connsiteX26" fmla="*/ 813029 w 2756748"/>
                <a:gd name="connsiteY26" fmla="*/ 2046178 h 2380098"/>
                <a:gd name="connsiteX27" fmla="*/ 960804 w 2756748"/>
                <a:gd name="connsiteY27" fmla="*/ 2318865 h 2380098"/>
                <a:gd name="connsiteX28" fmla="*/ 793708 w 2756748"/>
                <a:gd name="connsiteY28"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2626118 w 2756748"/>
                <a:gd name="connsiteY15" fmla="*/ 70337 h 2380098"/>
                <a:gd name="connsiteX16" fmla="*/ 2379932 w 2756748"/>
                <a:gd name="connsiteY16" fmla="*/ 65314 h 2380098"/>
                <a:gd name="connsiteX17" fmla="*/ 1988415 w 2756748"/>
                <a:gd name="connsiteY17" fmla="*/ 122672 h 2380098"/>
                <a:gd name="connsiteX18" fmla="*/ 1760495 w 2756748"/>
                <a:gd name="connsiteY18" fmla="*/ 584636 h 2380098"/>
                <a:gd name="connsiteX19" fmla="*/ 1632179 w 2756748"/>
                <a:gd name="connsiteY19" fmla="*/ 1076533 h 2380098"/>
                <a:gd name="connsiteX20" fmla="*/ 1392150 w 2756748"/>
                <a:gd name="connsiteY20" fmla="*/ 1424196 h 2380098"/>
                <a:gd name="connsiteX21" fmla="*/ 1230768 w 2756748"/>
                <a:gd name="connsiteY21" fmla="*/ 1446919 h 2380098"/>
                <a:gd name="connsiteX22" fmla="*/ 959986 w 2756748"/>
                <a:gd name="connsiteY22" fmla="*/ 1578636 h 2380098"/>
                <a:gd name="connsiteX23" fmla="*/ 780509 w 2756748"/>
                <a:gd name="connsiteY23" fmla="*/ 1633201 h 2380098"/>
                <a:gd name="connsiteX24" fmla="*/ 649608 w 2756748"/>
                <a:gd name="connsiteY24" fmla="*/ 1654292 h 2380098"/>
                <a:gd name="connsiteX25" fmla="*/ 719276 w 2756748"/>
                <a:gd name="connsiteY25" fmla="*/ 1828463 h 2380098"/>
                <a:gd name="connsiteX26" fmla="*/ 813029 w 2756748"/>
                <a:gd name="connsiteY26" fmla="*/ 2046178 h 2380098"/>
                <a:gd name="connsiteX27" fmla="*/ 960804 w 2756748"/>
                <a:gd name="connsiteY27" fmla="*/ 2318865 h 2380098"/>
                <a:gd name="connsiteX28" fmla="*/ 793708 w 2756748"/>
                <a:gd name="connsiteY28"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2626118 w 2756748"/>
                <a:gd name="connsiteY15" fmla="*/ 70337 h 2380098"/>
                <a:gd name="connsiteX16" fmla="*/ 2379932 w 2756748"/>
                <a:gd name="connsiteY16" fmla="*/ 65314 h 2380098"/>
                <a:gd name="connsiteX17" fmla="*/ 2379933 w 2756748"/>
                <a:gd name="connsiteY17" fmla="*/ 65314 h 2380098"/>
                <a:gd name="connsiteX18" fmla="*/ 1988415 w 2756748"/>
                <a:gd name="connsiteY18" fmla="*/ 122672 h 2380098"/>
                <a:gd name="connsiteX19" fmla="*/ 1760495 w 2756748"/>
                <a:gd name="connsiteY19" fmla="*/ 584636 h 2380098"/>
                <a:gd name="connsiteX20" fmla="*/ 1632179 w 2756748"/>
                <a:gd name="connsiteY20" fmla="*/ 1076533 h 2380098"/>
                <a:gd name="connsiteX21" fmla="*/ 1392150 w 2756748"/>
                <a:gd name="connsiteY21" fmla="*/ 1424196 h 2380098"/>
                <a:gd name="connsiteX22" fmla="*/ 1230768 w 2756748"/>
                <a:gd name="connsiteY22" fmla="*/ 1446919 h 2380098"/>
                <a:gd name="connsiteX23" fmla="*/ 959986 w 2756748"/>
                <a:gd name="connsiteY23" fmla="*/ 1578636 h 2380098"/>
                <a:gd name="connsiteX24" fmla="*/ 780509 w 2756748"/>
                <a:gd name="connsiteY24" fmla="*/ 1633201 h 2380098"/>
                <a:gd name="connsiteX25" fmla="*/ 649608 w 2756748"/>
                <a:gd name="connsiteY25" fmla="*/ 1654292 h 2380098"/>
                <a:gd name="connsiteX26" fmla="*/ 719276 w 2756748"/>
                <a:gd name="connsiteY26" fmla="*/ 1828463 h 2380098"/>
                <a:gd name="connsiteX27" fmla="*/ 813029 w 2756748"/>
                <a:gd name="connsiteY27" fmla="*/ 2046178 h 2380098"/>
                <a:gd name="connsiteX28" fmla="*/ 960804 w 2756748"/>
                <a:gd name="connsiteY28" fmla="*/ 2318865 h 2380098"/>
                <a:gd name="connsiteX29" fmla="*/ 793708 w 2756748"/>
                <a:gd name="connsiteY29" fmla="*/ 2380098 h 2380098"/>
                <a:gd name="connsiteX0" fmla="*/ 48308 w 2756748"/>
                <a:gd name="connsiteY0" fmla="*/ 1123614 h 2380098"/>
                <a:gd name="connsiteX1" fmla="*/ 275139 w 2756748"/>
                <a:gd name="connsiteY1" fmla="*/ 1085106 h 2380098"/>
                <a:gd name="connsiteX2" fmla="*/ 454754 w 2756748"/>
                <a:gd name="connsiteY2" fmla="*/ 1243765 h 2380098"/>
                <a:gd name="connsiteX3" fmla="*/ 563066 w 2756748"/>
                <a:gd name="connsiteY3" fmla="*/ 1483114 h 2380098"/>
                <a:gd name="connsiteX4" fmla="*/ 830992 w 2756748"/>
                <a:gd name="connsiteY4" fmla="*/ 1453586 h 2380098"/>
                <a:gd name="connsiteX5" fmla="*/ 978084 w 2756748"/>
                <a:gd name="connsiteY5" fmla="*/ 1395756 h 2380098"/>
                <a:gd name="connsiteX6" fmla="*/ 1208589 w 2756748"/>
                <a:gd name="connsiteY6" fmla="*/ 1313569 h 2380098"/>
                <a:gd name="connsiteX7" fmla="*/ 1439094 w 2756748"/>
                <a:gd name="connsiteY7" fmla="*/ 1144841 h 2380098"/>
                <a:gd name="connsiteX8" fmla="*/ 1541420 w 2756748"/>
                <a:gd name="connsiteY8" fmla="*/ 918011 h 2380098"/>
                <a:gd name="connsiteX9" fmla="*/ 1618982 w 2756748"/>
                <a:gd name="connsiteY9" fmla="*/ 628313 h 2380098"/>
                <a:gd name="connsiteX10" fmla="*/ 1903370 w 2756748"/>
                <a:gd name="connsiteY10" fmla="*/ 22659 h 2380098"/>
                <a:gd name="connsiteX11" fmla="*/ 2163895 w 2756748"/>
                <a:gd name="connsiteY11" fmla="*/ 0 h 2380098"/>
                <a:gd name="connsiteX12" fmla="*/ 2636165 w 2756748"/>
                <a:gd name="connsiteY12" fmla="*/ 15071 h 2380098"/>
                <a:gd name="connsiteX13" fmla="*/ 2756748 w 2756748"/>
                <a:gd name="connsiteY13" fmla="*/ 80386 h 2380098"/>
                <a:gd name="connsiteX14" fmla="*/ 2756746 w 2756748"/>
                <a:gd name="connsiteY14" fmla="*/ 145700 h 2380098"/>
                <a:gd name="connsiteX15" fmla="*/ 2626118 w 2756748"/>
                <a:gd name="connsiteY15" fmla="*/ 70337 h 2380098"/>
                <a:gd name="connsiteX16" fmla="*/ 2379932 w 2756748"/>
                <a:gd name="connsiteY16" fmla="*/ 65314 h 2380098"/>
                <a:gd name="connsiteX17" fmla="*/ 2038289 w 2756748"/>
                <a:gd name="connsiteY17" fmla="*/ 60290 h 2380098"/>
                <a:gd name="connsiteX18" fmla="*/ 1988415 w 2756748"/>
                <a:gd name="connsiteY18" fmla="*/ 122672 h 2380098"/>
                <a:gd name="connsiteX19" fmla="*/ 1760495 w 2756748"/>
                <a:gd name="connsiteY19" fmla="*/ 584636 h 2380098"/>
                <a:gd name="connsiteX20" fmla="*/ 1632179 w 2756748"/>
                <a:gd name="connsiteY20" fmla="*/ 1076533 h 2380098"/>
                <a:gd name="connsiteX21" fmla="*/ 1392150 w 2756748"/>
                <a:gd name="connsiteY21" fmla="*/ 1424196 h 2380098"/>
                <a:gd name="connsiteX22" fmla="*/ 1230768 w 2756748"/>
                <a:gd name="connsiteY22" fmla="*/ 1446919 h 2380098"/>
                <a:gd name="connsiteX23" fmla="*/ 959986 w 2756748"/>
                <a:gd name="connsiteY23" fmla="*/ 1578636 h 2380098"/>
                <a:gd name="connsiteX24" fmla="*/ 780509 w 2756748"/>
                <a:gd name="connsiteY24" fmla="*/ 1633201 h 2380098"/>
                <a:gd name="connsiteX25" fmla="*/ 649608 w 2756748"/>
                <a:gd name="connsiteY25" fmla="*/ 1654292 h 2380098"/>
                <a:gd name="connsiteX26" fmla="*/ 719276 w 2756748"/>
                <a:gd name="connsiteY26" fmla="*/ 1828463 h 2380098"/>
                <a:gd name="connsiteX27" fmla="*/ 813029 w 2756748"/>
                <a:gd name="connsiteY27" fmla="*/ 2046178 h 2380098"/>
                <a:gd name="connsiteX28" fmla="*/ 960804 w 2756748"/>
                <a:gd name="connsiteY28" fmla="*/ 2318865 h 2380098"/>
                <a:gd name="connsiteX29" fmla="*/ 793708 w 2756748"/>
                <a:gd name="connsiteY29" fmla="*/ 2380098 h 238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56748" h="2380098">
                  <a:moveTo>
                    <a:pt x="48308" y="1123614"/>
                  </a:moveTo>
                  <a:cubicBezTo>
                    <a:pt x="-122960" y="1152642"/>
                    <a:pt x="211276" y="1090912"/>
                    <a:pt x="275139" y="1085106"/>
                  </a:cubicBezTo>
                  <a:lnTo>
                    <a:pt x="454754" y="1243765"/>
                  </a:lnTo>
                  <a:lnTo>
                    <a:pt x="563066" y="1483114"/>
                  </a:lnTo>
                  <a:lnTo>
                    <a:pt x="830992" y="1453586"/>
                  </a:lnTo>
                  <a:lnTo>
                    <a:pt x="978084" y="1395756"/>
                  </a:lnTo>
                  <a:lnTo>
                    <a:pt x="1208589" y="1313569"/>
                  </a:lnTo>
                  <a:lnTo>
                    <a:pt x="1439094" y="1144841"/>
                  </a:lnTo>
                  <a:cubicBezTo>
                    <a:pt x="1476378" y="1088281"/>
                    <a:pt x="1504136" y="974571"/>
                    <a:pt x="1541420" y="918011"/>
                  </a:cubicBezTo>
                  <a:lnTo>
                    <a:pt x="1618982" y="628313"/>
                  </a:lnTo>
                  <a:cubicBezTo>
                    <a:pt x="1713778" y="426428"/>
                    <a:pt x="1837149" y="315031"/>
                    <a:pt x="1903370" y="22659"/>
                  </a:cubicBezTo>
                  <a:lnTo>
                    <a:pt x="2163895" y="0"/>
                  </a:lnTo>
                  <a:lnTo>
                    <a:pt x="2636165" y="15071"/>
                  </a:lnTo>
                  <a:lnTo>
                    <a:pt x="2756748" y="80386"/>
                  </a:lnTo>
                  <a:cubicBezTo>
                    <a:pt x="2756747" y="102157"/>
                    <a:pt x="2756747" y="123929"/>
                    <a:pt x="2756746" y="145700"/>
                  </a:cubicBezTo>
                  <a:lnTo>
                    <a:pt x="2626118" y="70337"/>
                  </a:lnTo>
                  <a:lnTo>
                    <a:pt x="2379932" y="65314"/>
                  </a:lnTo>
                  <a:lnTo>
                    <a:pt x="2038289" y="60290"/>
                  </a:lnTo>
                  <a:lnTo>
                    <a:pt x="1988415" y="122672"/>
                  </a:lnTo>
                  <a:cubicBezTo>
                    <a:pt x="1921967" y="281422"/>
                    <a:pt x="1826943" y="425886"/>
                    <a:pt x="1760495" y="584636"/>
                  </a:cubicBezTo>
                  <a:cubicBezTo>
                    <a:pt x="1717723" y="748602"/>
                    <a:pt x="1660664" y="755405"/>
                    <a:pt x="1632179" y="1076533"/>
                  </a:cubicBezTo>
                  <a:lnTo>
                    <a:pt x="1392150" y="1424196"/>
                  </a:lnTo>
                  <a:lnTo>
                    <a:pt x="1230768" y="1446919"/>
                  </a:lnTo>
                  <a:lnTo>
                    <a:pt x="959986" y="1578636"/>
                  </a:lnTo>
                  <a:lnTo>
                    <a:pt x="780509" y="1633201"/>
                  </a:lnTo>
                  <a:lnTo>
                    <a:pt x="649608" y="1654292"/>
                  </a:lnTo>
                  <a:lnTo>
                    <a:pt x="719276" y="1828463"/>
                  </a:lnTo>
                  <a:lnTo>
                    <a:pt x="813029" y="2046178"/>
                  </a:lnTo>
                  <a:lnTo>
                    <a:pt x="960804" y="2318865"/>
                  </a:lnTo>
                  <a:cubicBezTo>
                    <a:pt x="984571" y="2366581"/>
                    <a:pt x="794785" y="2377263"/>
                    <a:pt x="793708" y="2380098"/>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1C22EB87-39B6-7DA1-675C-88925CAD8F1B}"/>
                </a:ext>
              </a:extLst>
            </p:cNvPr>
            <p:cNvSpPr/>
            <p:nvPr/>
          </p:nvSpPr>
          <p:spPr>
            <a:xfrm>
              <a:off x="5326724" y="1818232"/>
              <a:ext cx="1901534" cy="1489425"/>
            </a:xfrm>
            <a:custGeom>
              <a:avLst/>
              <a:gdLst>
                <a:gd name="connsiteX0" fmla="*/ 0 w 7393577"/>
                <a:gd name="connsiteY0" fmla="*/ 1985555 h 2264229"/>
                <a:gd name="connsiteX1" fmla="*/ 574766 w 7393577"/>
                <a:gd name="connsiteY1" fmla="*/ 1985555 h 2264229"/>
                <a:gd name="connsiteX2" fmla="*/ 1027611 w 7393577"/>
                <a:gd name="connsiteY2" fmla="*/ 1976846 h 2264229"/>
                <a:gd name="connsiteX3" fmla="*/ 1402080 w 7393577"/>
                <a:gd name="connsiteY3" fmla="*/ 1950720 h 2264229"/>
                <a:gd name="connsiteX4" fmla="*/ 1924594 w 7393577"/>
                <a:gd name="connsiteY4" fmla="*/ 1663337 h 2264229"/>
                <a:gd name="connsiteX5" fmla="*/ 2255520 w 7393577"/>
                <a:gd name="connsiteY5" fmla="*/ 1262743 h 2264229"/>
                <a:gd name="connsiteX6" fmla="*/ 2569029 w 7393577"/>
                <a:gd name="connsiteY6" fmla="*/ 1045029 h 2264229"/>
                <a:gd name="connsiteX7" fmla="*/ 2734491 w 7393577"/>
                <a:gd name="connsiteY7" fmla="*/ 827315 h 2264229"/>
                <a:gd name="connsiteX8" fmla="*/ 2778034 w 7393577"/>
                <a:gd name="connsiteY8" fmla="*/ 670560 h 2264229"/>
                <a:gd name="connsiteX9" fmla="*/ 3030583 w 7393577"/>
                <a:gd name="connsiteY9" fmla="*/ 740229 h 2264229"/>
                <a:gd name="connsiteX10" fmla="*/ 3466011 w 7393577"/>
                <a:gd name="connsiteY10" fmla="*/ 478972 h 2264229"/>
                <a:gd name="connsiteX11" fmla="*/ 3962400 w 7393577"/>
                <a:gd name="connsiteY11" fmla="*/ 252549 h 2264229"/>
                <a:gd name="connsiteX12" fmla="*/ 4223657 w 7393577"/>
                <a:gd name="connsiteY12" fmla="*/ 0 h 2264229"/>
                <a:gd name="connsiteX13" fmla="*/ 4354286 w 7393577"/>
                <a:gd name="connsiteY13" fmla="*/ 0 h 2264229"/>
                <a:gd name="connsiteX14" fmla="*/ 4606834 w 7393577"/>
                <a:gd name="connsiteY14" fmla="*/ 235132 h 2264229"/>
                <a:gd name="connsiteX15" fmla="*/ 4824549 w 7393577"/>
                <a:gd name="connsiteY15" fmla="*/ 478972 h 2264229"/>
                <a:gd name="connsiteX16" fmla="*/ 5059680 w 7393577"/>
                <a:gd name="connsiteY16" fmla="*/ 618309 h 2264229"/>
                <a:gd name="connsiteX17" fmla="*/ 5225143 w 7393577"/>
                <a:gd name="connsiteY17" fmla="*/ 705395 h 2264229"/>
                <a:gd name="connsiteX18" fmla="*/ 5242560 w 7393577"/>
                <a:gd name="connsiteY18" fmla="*/ 827315 h 2264229"/>
                <a:gd name="connsiteX19" fmla="*/ 5294811 w 7393577"/>
                <a:gd name="connsiteY19" fmla="*/ 905692 h 2264229"/>
                <a:gd name="connsiteX20" fmla="*/ 5434149 w 7393577"/>
                <a:gd name="connsiteY20" fmla="*/ 966652 h 2264229"/>
                <a:gd name="connsiteX21" fmla="*/ 5721531 w 7393577"/>
                <a:gd name="connsiteY21" fmla="*/ 992777 h 2264229"/>
                <a:gd name="connsiteX22" fmla="*/ 6026331 w 7393577"/>
                <a:gd name="connsiteY22" fmla="*/ 862149 h 2264229"/>
                <a:gd name="connsiteX23" fmla="*/ 6470469 w 7393577"/>
                <a:gd name="connsiteY23" fmla="*/ 870857 h 2264229"/>
                <a:gd name="connsiteX24" fmla="*/ 6696891 w 7393577"/>
                <a:gd name="connsiteY24" fmla="*/ 896983 h 2264229"/>
                <a:gd name="connsiteX25" fmla="*/ 7027817 w 7393577"/>
                <a:gd name="connsiteY25" fmla="*/ 635726 h 2264229"/>
                <a:gd name="connsiteX26" fmla="*/ 7071360 w 7393577"/>
                <a:gd name="connsiteY26" fmla="*/ 470263 h 2264229"/>
                <a:gd name="connsiteX27" fmla="*/ 6958149 w 7393577"/>
                <a:gd name="connsiteY27" fmla="*/ 313509 h 2264229"/>
                <a:gd name="connsiteX28" fmla="*/ 6905897 w 7393577"/>
                <a:gd name="connsiteY28" fmla="*/ 191589 h 2264229"/>
                <a:gd name="connsiteX29" fmla="*/ 7271657 w 7393577"/>
                <a:gd name="connsiteY29" fmla="*/ 339635 h 2264229"/>
                <a:gd name="connsiteX30" fmla="*/ 7297783 w 7393577"/>
                <a:gd name="connsiteY30" fmla="*/ 418012 h 2264229"/>
                <a:gd name="connsiteX31" fmla="*/ 7175863 w 7393577"/>
                <a:gd name="connsiteY31" fmla="*/ 600892 h 2264229"/>
                <a:gd name="connsiteX32" fmla="*/ 7341326 w 7393577"/>
                <a:gd name="connsiteY32" fmla="*/ 792480 h 2264229"/>
                <a:gd name="connsiteX33" fmla="*/ 7358743 w 7393577"/>
                <a:gd name="connsiteY33" fmla="*/ 1001486 h 2264229"/>
                <a:gd name="connsiteX34" fmla="*/ 7393577 w 7393577"/>
                <a:gd name="connsiteY34" fmla="*/ 1219200 h 2264229"/>
                <a:gd name="connsiteX35" fmla="*/ 7315200 w 7393577"/>
                <a:gd name="connsiteY35" fmla="*/ 1349829 h 2264229"/>
                <a:gd name="connsiteX36" fmla="*/ 7053943 w 7393577"/>
                <a:gd name="connsiteY36" fmla="*/ 1297577 h 2264229"/>
                <a:gd name="connsiteX37" fmla="*/ 6932023 w 7393577"/>
                <a:gd name="connsiteY37" fmla="*/ 1306286 h 2264229"/>
                <a:gd name="connsiteX38" fmla="*/ 6914606 w 7393577"/>
                <a:gd name="connsiteY38" fmla="*/ 1393372 h 2264229"/>
                <a:gd name="connsiteX39" fmla="*/ 6723017 w 7393577"/>
                <a:gd name="connsiteY39" fmla="*/ 1410789 h 2264229"/>
                <a:gd name="connsiteX40" fmla="*/ 6670766 w 7393577"/>
                <a:gd name="connsiteY40" fmla="*/ 1114697 h 2264229"/>
                <a:gd name="connsiteX41" fmla="*/ 6409509 w 7393577"/>
                <a:gd name="connsiteY41" fmla="*/ 1027612 h 2264229"/>
                <a:gd name="connsiteX42" fmla="*/ 6165669 w 7393577"/>
                <a:gd name="connsiteY42" fmla="*/ 984069 h 2264229"/>
                <a:gd name="connsiteX43" fmla="*/ 5826034 w 7393577"/>
                <a:gd name="connsiteY43" fmla="*/ 1140823 h 2264229"/>
                <a:gd name="connsiteX44" fmla="*/ 5521234 w 7393577"/>
                <a:gd name="connsiteY44" fmla="*/ 1149532 h 2264229"/>
                <a:gd name="connsiteX45" fmla="*/ 5233851 w 7393577"/>
                <a:gd name="connsiteY45" fmla="*/ 1071155 h 2264229"/>
                <a:gd name="connsiteX46" fmla="*/ 4972594 w 7393577"/>
                <a:gd name="connsiteY46" fmla="*/ 888275 h 2264229"/>
                <a:gd name="connsiteX47" fmla="*/ 4624251 w 7393577"/>
                <a:gd name="connsiteY47" fmla="*/ 627017 h 2264229"/>
                <a:gd name="connsiteX48" fmla="*/ 4380411 w 7393577"/>
                <a:gd name="connsiteY48" fmla="*/ 461555 h 2264229"/>
                <a:gd name="connsiteX49" fmla="*/ 4188823 w 7393577"/>
                <a:gd name="connsiteY49" fmla="*/ 409303 h 2264229"/>
                <a:gd name="connsiteX50" fmla="*/ 3840480 w 7393577"/>
                <a:gd name="connsiteY50" fmla="*/ 452846 h 2264229"/>
                <a:gd name="connsiteX51" fmla="*/ 3579223 w 7393577"/>
                <a:gd name="connsiteY51" fmla="*/ 722812 h 2264229"/>
                <a:gd name="connsiteX52" fmla="*/ 3126377 w 7393577"/>
                <a:gd name="connsiteY52" fmla="*/ 905692 h 2264229"/>
                <a:gd name="connsiteX53" fmla="*/ 2847703 w 7393577"/>
                <a:gd name="connsiteY53" fmla="*/ 1079863 h 2264229"/>
                <a:gd name="connsiteX54" fmla="*/ 2577737 w 7393577"/>
                <a:gd name="connsiteY54" fmla="*/ 1306286 h 2264229"/>
                <a:gd name="connsiteX55" fmla="*/ 2420983 w 7393577"/>
                <a:gd name="connsiteY55" fmla="*/ 1524000 h 2264229"/>
                <a:gd name="connsiteX56" fmla="*/ 2386149 w 7393577"/>
                <a:gd name="connsiteY56" fmla="*/ 1706880 h 2264229"/>
                <a:gd name="connsiteX57" fmla="*/ 2151017 w 7393577"/>
                <a:gd name="connsiteY57" fmla="*/ 1793966 h 2264229"/>
                <a:gd name="connsiteX58" fmla="*/ 2037806 w 7393577"/>
                <a:gd name="connsiteY58" fmla="*/ 1959429 h 2264229"/>
                <a:gd name="connsiteX59" fmla="*/ 1898469 w 7393577"/>
                <a:gd name="connsiteY59" fmla="*/ 1985555 h 2264229"/>
                <a:gd name="connsiteX60" fmla="*/ 1663337 w 7393577"/>
                <a:gd name="connsiteY60" fmla="*/ 2133600 h 2264229"/>
                <a:gd name="connsiteX61" fmla="*/ 1349829 w 7393577"/>
                <a:gd name="connsiteY61" fmla="*/ 2211977 h 2264229"/>
                <a:gd name="connsiteX62" fmla="*/ 1027611 w 7393577"/>
                <a:gd name="connsiteY62" fmla="*/ 2194560 h 2264229"/>
                <a:gd name="connsiteX63" fmla="*/ 644434 w 7393577"/>
                <a:gd name="connsiteY63" fmla="*/ 2151017 h 2264229"/>
                <a:gd name="connsiteX64" fmla="*/ 400594 w 7393577"/>
                <a:gd name="connsiteY64" fmla="*/ 2124892 h 2264229"/>
                <a:gd name="connsiteX65" fmla="*/ 531223 w 7393577"/>
                <a:gd name="connsiteY65" fmla="*/ 2255520 h 2264229"/>
                <a:gd name="connsiteX66" fmla="*/ 409303 w 7393577"/>
                <a:gd name="connsiteY66" fmla="*/ 2264229 h 2264229"/>
                <a:gd name="connsiteX67" fmla="*/ 226423 w 7393577"/>
                <a:gd name="connsiteY67" fmla="*/ 2203269 h 2264229"/>
                <a:gd name="connsiteX68" fmla="*/ 113211 w 7393577"/>
                <a:gd name="connsiteY68" fmla="*/ 2211977 h 2264229"/>
                <a:gd name="connsiteX69" fmla="*/ 34834 w 7393577"/>
                <a:gd name="connsiteY69" fmla="*/ 2081349 h 2264229"/>
                <a:gd name="connsiteX70" fmla="*/ 78377 w 7393577"/>
                <a:gd name="connsiteY70" fmla="*/ 2037806 h 2264229"/>
                <a:gd name="connsiteX0" fmla="*/ 10639 w 7404216"/>
                <a:gd name="connsiteY0" fmla="*/ 1985555 h 2264229"/>
                <a:gd name="connsiteX1" fmla="*/ 585405 w 7404216"/>
                <a:gd name="connsiteY1" fmla="*/ 1985555 h 2264229"/>
                <a:gd name="connsiteX2" fmla="*/ 1038250 w 7404216"/>
                <a:gd name="connsiteY2" fmla="*/ 1976846 h 2264229"/>
                <a:gd name="connsiteX3" fmla="*/ 1412719 w 7404216"/>
                <a:gd name="connsiteY3" fmla="*/ 1950720 h 2264229"/>
                <a:gd name="connsiteX4" fmla="*/ 1935233 w 7404216"/>
                <a:gd name="connsiteY4" fmla="*/ 1663337 h 2264229"/>
                <a:gd name="connsiteX5" fmla="*/ 2266159 w 7404216"/>
                <a:gd name="connsiteY5" fmla="*/ 1262743 h 2264229"/>
                <a:gd name="connsiteX6" fmla="*/ 2579668 w 7404216"/>
                <a:gd name="connsiteY6" fmla="*/ 1045029 h 2264229"/>
                <a:gd name="connsiteX7" fmla="*/ 2745130 w 7404216"/>
                <a:gd name="connsiteY7" fmla="*/ 827315 h 2264229"/>
                <a:gd name="connsiteX8" fmla="*/ 2788673 w 7404216"/>
                <a:gd name="connsiteY8" fmla="*/ 670560 h 2264229"/>
                <a:gd name="connsiteX9" fmla="*/ 3041222 w 7404216"/>
                <a:gd name="connsiteY9" fmla="*/ 740229 h 2264229"/>
                <a:gd name="connsiteX10" fmla="*/ 3476650 w 7404216"/>
                <a:gd name="connsiteY10" fmla="*/ 478972 h 2264229"/>
                <a:gd name="connsiteX11" fmla="*/ 3973039 w 7404216"/>
                <a:gd name="connsiteY11" fmla="*/ 252549 h 2264229"/>
                <a:gd name="connsiteX12" fmla="*/ 4234296 w 7404216"/>
                <a:gd name="connsiteY12" fmla="*/ 0 h 2264229"/>
                <a:gd name="connsiteX13" fmla="*/ 4364925 w 7404216"/>
                <a:gd name="connsiteY13" fmla="*/ 0 h 2264229"/>
                <a:gd name="connsiteX14" fmla="*/ 4617473 w 7404216"/>
                <a:gd name="connsiteY14" fmla="*/ 235132 h 2264229"/>
                <a:gd name="connsiteX15" fmla="*/ 4835188 w 7404216"/>
                <a:gd name="connsiteY15" fmla="*/ 478972 h 2264229"/>
                <a:gd name="connsiteX16" fmla="*/ 5070319 w 7404216"/>
                <a:gd name="connsiteY16" fmla="*/ 618309 h 2264229"/>
                <a:gd name="connsiteX17" fmla="*/ 5235782 w 7404216"/>
                <a:gd name="connsiteY17" fmla="*/ 705395 h 2264229"/>
                <a:gd name="connsiteX18" fmla="*/ 5253199 w 7404216"/>
                <a:gd name="connsiteY18" fmla="*/ 827315 h 2264229"/>
                <a:gd name="connsiteX19" fmla="*/ 5305450 w 7404216"/>
                <a:gd name="connsiteY19" fmla="*/ 905692 h 2264229"/>
                <a:gd name="connsiteX20" fmla="*/ 5444788 w 7404216"/>
                <a:gd name="connsiteY20" fmla="*/ 966652 h 2264229"/>
                <a:gd name="connsiteX21" fmla="*/ 5732170 w 7404216"/>
                <a:gd name="connsiteY21" fmla="*/ 992777 h 2264229"/>
                <a:gd name="connsiteX22" fmla="*/ 6036970 w 7404216"/>
                <a:gd name="connsiteY22" fmla="*/ 862149 h 2264229"/>
                <a:gd name="connsiteX23" fmla="*/ 6481108 w 7404216"/>
                <a:gd name="connsiteY23" fmla="*/ 870857 h 2264229"/>
                <a:gd name="connsiteX24" fmla="*/ 6707530 w 7404216"/>
                <a:gd name="connsiteY24" fmla="*/ 896983 h 2264229"/>
                <a:gd name="connsiteX25" fmla="*/ 7038456 w 7404216"/>
                <a:gd name="connsiteY25" fmla="*/ 635726 h 2264229"/>
                <a:gd name="connsiteX26" fmla="*/ 7081999 w 7404216"/>
                <a:gd name="connsiteY26" fmla="*/ 470263 h 2264229"/>
                <a:gd name="connsiteX27" fmla="*/ 6968788 w 7404216"/>
                <a:gd name="connsiteY27" fmla="*/ 313509 h 2264229"/>
                <a:gd name="connsiteX28" fmla="*/ 6916536 w 7404216"/>
                <a:gd name="connsiteY28" fmla="*/ 191589 h 2264229"/>
                <a:gd name="connsiteX29" fmla="*/ 7282296 w 7404216"/>
                <a:gd name="connsiteY29" fmla="*/ 339635 h 2264229"/>
                <a:gd name="connsiteX30" fmla="*/ 7308422 w 7404216"/>
                <a:gd name="connsiteY30" fmla="*/ 418012 h 2264229"/>
                <a:gd name="connsiteX31" fmla="*/ 7186502 w 7404216"/>
                <a:gd name="connsiteY31" fmla="*/ 600892 h 2264229"/>
                <a:gd name="connsiteX32" fmla="*/ 7351965 w 7404216"/>
                <a:gd name="connsiteY32" fmla="*/ 792480 h 2264229"/>
                <a:gd name="connsiteX33" fmla="*/ 7369382 w 7404216"/>
                <a:gd name="connsiteY33" fmla="*/ 1001486 h 2264229"/>
                <a:gd name="connsiteX34" fmla="*/ 7404216 w 7404216"/>
                <a:gd name="connsiteY34" fmla="*/ 1219200 h 2264229"/>
                <a:gd name="connsiteX35" fmla="*/ 7325839 w 7404216"/>
                <a:gd name="connsiteY35" fmla="*/ 1349829 h 2264229"/>
                <a:gd name="connsiteX36" fmla="*/ 7064582 w 7404216"/>
                <a:gd name="connsiteY36" fmla="*/ 1297577 h 2264229"/>
                <a:gd name="connsiteX37" fmla="*/ 6942662 w 7404216"/>
                <a:gd name="connsiteY37" fmla="*/ 1306286 h 2264229"/>
                <a:gd name="connsiteX38" fmla="*/ 6925245 w 7404216"/>
                <a:gd name="connsiteY38" fmla="*/ 1393372 h 2264229"/>
                <a:gd name="connsiteX39" fmla="*/ 6733656 w 7404216"/>
                <a:gd name="connsiteY39" fmla="*/ 1410789 h 2264229"/>
                <a:gd name="connsiteX40" fmla="*/ 6681405 w 7404216"/>
                <a:gd name="connsiteY40" fmla="*/ 1114697 h 2264229"/>
                <a:gd name="connsiteX41" fmla="*/ 6420148 w 7404216"/>
                <a:gd name="connsiteY41" fmla="*/ 1027612 h 2264229"/>
                <a:gd name="connsiteX42" fmla="*/ 6176308 w 7404216"/>
                <a:gd name="connsiteY42" fmla="*/ 984069 h 2264229"/>
                <a:gd name="connsiteX43" fmla="*/ 5836673 w 7404216"/>
                <a:gd name="connsiteY43" fmla="*/ 1140823 h 2264229"/>
                <a:gd name="connsiteX44" fmla="*/ 5531873 w 7404216"/>
                <a:gd name="connsiteY44" fmla="*/ 1149532 h 2264229"/>
                <a:gd name="connsiteX45" fmla="*/ 5244490 w 7404216"/>
                <a:gd name="connsiteY45" fmla="*/ 1071155 h 2264229"/>
                <a:gd name="connsiteX46" fmla="*/ 4983233 w 7404216"/>
                <a:gd name="connsiteY46" fmla="*/ 888275 h 2264229"/>
                <a:gd name="connsiteX47" fmla="*/ 4634890 w 7404216"/>
                <a:gd name="connsiteY47" fmla="*/ 627017 h 2264229"/>
                <a:gd name="connsiteX48" fmla="*/ 4391050 w 7404216"/>
                <a:gd name="connsiteY48" fmla="*/ 461555 h 2264229"/>
                <a:gd name="connsiteX49" fmla="*/ 4199462 w 7404216"/>
                <a:gd name="connsiteY49" fmla="*/ 409303 h 2264229"/>
                <a:gd name="connsiteX50" fmla="*/ 3851119 w 7404216"/>
                <a:gd name="connsiteY50" fmla="*/ 452846 h 2264229"/>
                <a:gd name="connsiteX51" fmla="*/ 3589862 w 7404216"/>
                <a:gd name="connsiteY51" fmla="*/ 722812 h 2264229"/>
                <a:gd name="connsiteX52" fmla="*/ 3137016 w 7404216"/>
                <a:gd name="connsiteY52" fmla="*/ 905692 h 2264229"/>
                <a:gd name="connsiteX53" fmla="*/ 2858342 w 7404216"/>
                <a:gd name="connsiteY53" fmla="*/ 1079863 h 2264229"/>
                <a:gd name="connsiteX54" fmla="*/ 2588376 w 7404216"/>
                <a:gd name="connsiteY54" fmla="*/ 1306286 h 2264229"/>
                <a:gd name="connsiteX55" fmla="*/ 2431622 w 7404216"/>
                <a:gd name="connsiteY55" fmla="*/ 1524000 h 2264229"/>
                <a:gd name="connsiteX56" fmla="*/ 2396788 w 7404216"/>
                <a:gd name="connsiteY56" fmla="*/ 1706880 h 2264229"/>
                <a:gd name="connsiteX57" fmla="*/ 2161656 w 7404216"/>
                <a:gd name="connsiteY57" fmla="*/ 1793966 h 2264229"/>
                <a:gd name="connsiteX58" fmla="*/ 2048445 w 7404216"/>
                <a:gd name="connsiteY58" fmla="*/ 1959429 h 2264229"/>
                <a:gd name="connsiteX59" fmla="*/ 1909108 w 7404216"/>
                <a:gd name="connsiteY59" fmla="*/ 1985555 h 2264229"/>
                <a:gd name="connsiteX60" fmla="*/ 1673976 w 7404216"/>
                <a:gd name="connsiteY60" fmla="*/ 2133600 h 2264229"/>
                <a:gd name="connsiteX61" fmla="*/ 1360468 w 7404216"/>
                <a:gd name="connsiteY61" fmla="*/ 2211977 h 2264229"/>
                <a:gd name="connsiteX62" fmla="*/ 1038250 w 7404216"/>
                <a:gd name="connsiteY62" fmla="*/ 2194560 h 2264229"/>
                <a:gd name="connsiteX63" fmla="*/ 655073 w 7404216"/>
                <a:gd name="connsiteY63" fmla="*/ 2151017 h 2264229"/>
                <a:gd name="connsiteX64" fmla="*/ 411233 w 7404216"/>
                <a:gd name="connsiteY64" fmla="*/ 2124892 h 2264229"/>
                <a:gd name="connsiteX65" fmla="*/ 541862 w 7404216"/>
                <a:gd name="connsiteY65" fmla="*/ 2255520 h 2264229"/>
                <a:gd name="connsiteX66" fmla="*/ 419942 w 7404216"/>
                <a:gd name="connsiteY66" fmla="*/ 2264229 h 2264229"/>
                <a:gd name="connsiteX67" fmla="*/ 237062 w 7404216"/>
                <a:gd name="connsiteY67" fmla="*/ 2203269 h 2264229"/>
                <a:gd name="connsiteX68" fmla="*/ 123850 w 7404216"/>
                <a:gd name="connsiteY68" fmla="*/ 2211977 h 2264229"/>
                <a:gd name="connsiteX69" fmla="*/ 45473 w 7404216"/>
                <a:gd name="connsiteY69" fmla="*/ 2081349 h 2264229"/>
                <a:gd name="connsiteX70" fmla="*/ 1930 w 7404216"/>
                <a:gd name="connsiteY70" fmla="*/ 1985554 h 2264229"/>
                <a:gd name="connsiteX0" fmla="*/ 0 w 7393577"/>
                <a:gd name="connsiteY0" fmla="*/ 1985555 h 2264229"/>
                <a:gd name="connsiteX1" fmla="*/ 574766 w 7393577"/>
                <a:gd name="connsiteY1" fmla="*/ 1985555 h 2264229"/>
                <a:gd name="connsiteX2" fmla="*/ 1027611 w 7393577"/>
                <a:gd name="connsiteY2" fmla="*/ 1976846 h 2264229"/>
                <a:gd name="connsiteX3" fmla="*/ 1402080 w 7393577"/>
                <a:gd name="connsiteY3" fmla="*/ 1950720 h 2264229"/>
                <a:gd name="connsiteX4" fmla="*/ 1924594 w 7393577"/>
                <a:gd name="connsiteY4" fmla="*/ 1663337 h 2264229"/>
                <a:gd name="connsiteX5" fmla="*/ 2255520 w 7393577"/>
                <a:gd name="connsiteY5" fmla="*/ 1262743 h 2264229"/>
                <a:gd name="connsiteX6" fmla="*/ 2569029 w 7393577"/>
                <a:gd name="connsiteY6" fmla="*/ 1045029 h 2264229"/>
                <a:gd name="connsiteX7" fmla="*/ 2734491 w 7393577"/>
                <a:gd name="connsiteY7" fmla="*/ 827315 h 2264229"/>
                <a:gd name="connsiteX8" fmla="*/ 2778034 w 7393577"/>
                <a:gd name="connsiteY8" fmla="*/ 670560 h 2264229"/>
                <a:gd name="connsiteX9" fmla="*/ 3030583 w 7393577"/>
                <a:gd name="connsiteY9" fmla="*/ 740229 h 2264229"/>
                <a:gd name="connsiteX10" fmla="*/ 3466011 w 7393577"/>
                <a:gd name="connsiteY10" fmla="*/ 478972 h 2264229"/>
                <a:gd name="connsiteX11" fmla="*/ 3962400 w 7393577"/>
                <a:gd name="connsiteY11" fmla="*/ 252549 h 2264229"/>
                <a:gd name="connsiteX12" fmla="*/ 4223657 w 7393577"/>
                <a:gd name="connsiteY12" fmla="*/ 0 h 2264229"/>
                <a:gd name="connsiteX13" fmla="*/ 4354286 w 7393577"/>
                <a:gd name="connsiteY13" fmla="*/ 0 h 2264229"/>
                <a:gd name="connsiteX14" fmla="*/ 4606834 w 7393577"/>
                <a:gd name="connsiteY14" fmla="*/ 235132 h 2264229"/>
                <a:gd name="connsiteX15" fmla="*/ 4824549 w 7393577"/>
                <a:gd name="connsiteY15" fmla="*/ 478972 h 2264229"/>
                <a:gd name="connsiteX16" fmla="*/ 5059680 w 7393577"/>
                <a:gd name="connsiteY16" fmla="*/ 618309 h 2264229"/>
                <a:gd name="connsiteX17" fmla="*/ 5225143 w 7393577"/>
                <a:gd name="connsiteY17" fmla="*/ 705395 h 2264229"/>
                <a:gd name="connsiteX18" fmla="*/ 5242560 w 7393577"/>
                <a:gd name="connsiteY18" fmla="*/ 827315 h 2264229"/>
                <a:gd name="connsiteX19" fmla="*/ 5294811 w 7393577"/>
                <a:gd name="connsiteY19" fmla="*/ 905692 h 2264229"/>
                <a:gd name="connsiteX20" fmla="*/ 5434149 w 7393577"/>
                <a:gd name="connsiteY20" fmla="*/ 966652 h 2264229"/>
                <a:gd name="connsiteX21" fmla="*/ 5721531 w 7393577"/>
                <a:gd name="connsiteY21" fmla="*/ 992777 h 2264229"/>
                <a:gd name="connsiteX22" fmla="*/ 6026331 w 7393577"/>
                <a:gd name="connsiteY22" fmla="*/ 862149 h 2264229"/>
                <a:gd name="connsiteX23" fmla="*/ 6470469 w 7393577"/>
                <a:gd name="connsiteY23" fmla="*/ 870857 h 2264229"/>
                <a:gd name="connsiteX24" fmla="*/ 6696891 w 7393577"/>
                <a:gd name="connsiteY24" fmla="*/ 896983 h 2264229"/>
                <a:gd name="connsiteX25" fmla="*/ 7027817 w 7393577"/>
                <a:gd name="connsiteY25" fmla="*/ 635726 h 2264229"/>
                <a:gd name="connsiteX26" fmla="*/ 7071360 w 7393577"/>
                <a:gd name="connsiteY26" fmla="*/ 470263 h 2264229"/>
                <a:gd name="connsiteX27" fmla="*/ 6958149 w 7393577"/>
                <a:gd name="connsiteY27" fmla="*/ 313509 h 2264229"/>
                <a:gd name="connsiteX28" fmla="*/ 6905897 w 7393577"/>
                <a:gd name="connsiteY28" fmla="*/ 191589 h 2264229"/>
                <a:gd name="connsiteX29" fmla="*/ 7271657 w 7393577"/>
                <a:gd name="connsiteY29" fmla="*/ 339635 h 2264229"/>
                <a:gd name="connsiteX30" fmla="*/ 7297783 w 7393577"/>
                <a:gd name="connsiteY30" fmla="*/ 418012 h 2264229"/>
                <a:gd name="connsiteX31" fmla="*/ 7175863 w 7393577"/>
                <a:gd name="connsiteY31" fmla="*/ 600892 h 2264229"/>
                <a:gd name="connsiteX32" fmla="*/ 7341326 w 7393577"/>
                <a:gd name="connsiteY32" fmla="*/ 792480 h 2264229"/>
                <a:gd name="connsiteX33" fmla="*/ 7358743 w 7393577"/>
                <a:gd name="connsiteY33" fmla="*/ 1001486 h 2264229"/>
                <a:gd name="connsiteX34" fmla="*/ 7393577 w 7393577"/>
                <a:gd name="connsiteY34" fmla="*/ 1219200 h 2264229"/>
                <a:gd name="connsiteX35" fmla="*/ 7315200 w 7393577"/>
                <a:gd name="connsiteY35" fmla="*/ 1349829 h 2264229"/>
                <a:gd name="connsiteX36" fmla="*/ 7053943 w 7393577"/>
                <a:gd name="connsiteY36" fmla="*/ 1297577 h 2264229"/>
                <a:gd name="connsiteX37" fmla="*/ 6932023 w 7393577"/>
                <a:gd name="connsiteY37" fmla="*/ 1306286 h 2264229"/>
                <a:gd name="connsiteX38" fmla="*/ 6914606 w 7393577"/>
                <a:gd name="connsiteY38" fmla="*/ 1393372 h 2264229"/>
                <a:gd name="connsiteX39" fmla="*/ 6723017 w 7393577"/>
                <a:gd name="connsiteY39" fmla="*/ 1410789 h 2264229"/>
                <a:gd name="connsiteX40" fmla="*/ 6670766 w 7393577"/>
                <a:gd name="connsiteY40" fmla="*/ 1114697 h 2264229"/>
                <a:gd name="connsiteX41" fmla="*/ 6409509 w 7393577"/>
                <a:gd name="connsiteY41" fmla="*/ 1027612 h 2264229"/>
                <a:gd name="connsiteX42" fmla="*/ 6165669 w 7393577"/>
                <a:gd name="connsiteY42" fmla="*/ 984069 h 2264229"/>
                <a:gd name="connsiteX43" fmla="*/ 5826034 w 7393577"/>
                <a:gd name="connsiteY43" fmla="*/ 1140823 h 2264229"/>
                <a:gd name="connsiteX44" fmla="*/ 5521234 w 7393577"/>
                <a:gd name="connsiteY44" fmla="*/ 1149532 h 2264229"/>
                <a:gd name="connsiteX45" fmla="*/ 5233851 w 7393577"/>
                <a:gd name="connsiteY45" fmla="*/ 1071155 h 2264229"/>
                <a:gd name="connsiteX46" fmla="*/ 4972594 w 7393577"/>
                <a:gd name="connsiteY46" fmla="*/ 888275 h 2264229"/>
                <a:gd name="connsiteX47" fmla="*/ 4624251 w 7393577"/>
                <a:gd name="connsiteY47" fmla="*/ 627017 h 2264229"/>
                <a:gd name="connsiteX48" fmla="*/ 4380411 w 7393577"/>
                <a:gd name="connsiteY48" fmla="*/ 461555 h 2264229"/>
                <a:gd name="connsiteX49" fmla="*/ 4188823 w 7393577"/>
                <a:gd name="connsiteY49" fmla="*/ 409303 h 2264229"/>
                <a:gd name="connsiteX50" fmla="*/ 3840480 w 7393577"/>
                <a:gd name="connsiteY50" fmla="*/ 452846 h 2264229"/>
                <a:gd name="connsiteX51" fmla="*/ 3579223 w 7393577"/>
                <a:gd name="connsiteY51" fmla="*/ 722812 h 2264229"/>
                <a:gd name="connsiteX52" fmla="*/ 3126377 w 7393577"/>
                <a:gd name="connsiteY52" fmla="*/ 905692 h 2264229"/>
                <a:gd name="connsiteX53" fmla="*/ 2847703 w 7393577"/>
                <a:gd name="connsiteY53" fmla="*/ 1079863 h 2264229"/>
                <a:gd name="connsiteX54" fmla="*/ 2577737 w 7393577"/>
                <a:gd name="connsiteY54" fmla="*/ 1306286 h 2264229"/>
                <a:gd name="connsiteX55" fmla="*/ 2420983 w 7393577"/>
                <a:gd name="connsiteY55" fmla="*/ 1524000 h 2264229"/>
                <a:gd name="connsiteX56" fmla="*/ 2386149 w 7393577"/>
                <a:gd name="connsiteY56" fmla="*/ 1706880 h 2264229"/>
                <a:gd name="connsiteX57" fmla="*/ 2151017 w 7393577"/>
                <a:gd name="connsiteY57" fmla="*/ 1793966 h 2264229"/>
                <a:gd name="connsiteX58" fmla="*/ 2037806 w 7393577"/>
                <a:gd name="connsiteY58" fmla="*/ 1959429 h 2264229"/>
                <a:gd name="connsiteX59" fmla="*/ 1898469 w 7393577"/>
                <a:gd name="connsiteY59" fmla="*/ 1985555 h 2264229"/>
                <a:gd name="connsiteX60" fmla="*/ 1663337 w 7393577"/>
                <a:gd name="connsiteY60" fmla="*/ 2133600 h 2264229"/>
                <a:gd name="connsiteX61" fmla="*/ 1349829 w 7393577"/>
                <a:gd name="connsiteY61" fmla="*/ 2211977 h 2264229"/>
                <a:gd name="connsiteX62" fmla="*/ 1027611 w 7393577"/>
                <a:gd name="connsiteY62" fmla="*/ 2194560 h 2264229"/>
                <a:gd name="connsiteX63" fmla="*/ 644434 w 7393577"/>
                <a:gd name="connsiteY63" fmla="*/ 2151017 h 2264229"/>
                <a:gd name="connsiteX64" fmla="*/ 400594 w 7393577"/>
                <a:gd name="connsiteY64" fmla="*/ 2124892 h 2264229"/>
                <a:gd name="connsiteX65" fmla="*/ 531223 w 7393577"/>
                <a:gd name="connsiteY65" fmla="*/ 2255520 h 2264229"/>
                <a:gd name="connsiteX66" fmla="*/ 409303 w 7393577"/>
                <a:gd name="connsiteY66" fmla="*/ 2264229 h 2264229"/>
                <a:gd name="connsiteX67" fmla="*/ 226423 w 7393577"/>
                <a:gd name="connsiteY67" fmla="*/ 2203269 h 2264229"/>
                <a:gd name="connsiteX68" fmla="*/ 113211 w 7393577"/>
                <a:gd name="connsiteY68" fmla="*/ 2211977 h 2264229"/>
                <a:gd name="connsiteX69" fmla="*/ 34834 w 7393577"/>
                <a:gd name="connsiteY69" fmla="*/ 2081349 h 2264229"/>
                <a:gd name="connsiteX0" fmla="*/ 539932 w 7358743"/>
                <a:gd name="connsiteY0" fmla="*/ 1985555 h 2264229"/>
                <a:gd name="connsiteX1" fmla="*/ 992777 w 7358743"/>
                <a:gd name="connsiteY1" fmla="*/ 1976846 h 2264229"/>
                <a:gd name="connsiteX2" fmla="*/ 1367246 w 7358743"/>
                <a:gd name="connsiteY2" fmla="*/ 1950720 h 2264229"/>
                <a:gd name="connsiteX3" fmla="*/ 1889760 w 7358743"/>
                <a:gd name="connsiteY3" fmla="*/ 1663337 h 2264229"/>
                <a:gd name="connsiteX4" fmla="*/ 2220686 w 7358743"/>
                <a:gd name="connsiteY4" fmla="*/ 1262743 h 2264229"/>
                <a:gd name="connsiteX5" fmla="*/ 2534195 w 7358743"/>
                <a:gd name="connsiteY5" fmla="*/ 1045029 h 2264229"/>
                <a:gd name="connsiteX6" fmla="*/ 2699657 w 7358743"/>
                <a:gd name="connsiteY6" fmla="*/ 827315 h 2264229"/>
                <a:gd name="connsiteX7" fmla="*/ 2743200 w 7358743"/>
                <a:gd name="connsiteY7" fmla="*/ 670560 h 2264229"/>
                <a:gd name="connsiteX8" fmla="*/ 2995749 w 7358743"/>
                <a:gd name="connsiteY8" fmla="*/ 740229 h 2264229"/>
                <a:gd name="connsiteX9" fmla="*/ 3431177 w 7358743"/>
                <a:gd name="connsiteY9" fmla="*/ 478972 h 2264229"/>
                <a:gd name="connsiteX10" fmla="*/ 3927566 w 7358743"/>
                <a:gd name="connsiteY10" fmla="*/ 252549 h 2264229"/>
                <a:gd name="connsiteX11" fmla="*/ 4188823 w 7358743"/>
                <a:gd name="connsiteY11" fmla="*/ 0 h 2264229"/>
                <a:gd name="connsiteX12" fmla="*/ 4319452 w 7358743"/>
                <a:gd name="connsiteY12" fmla="*/ 0 h 2264229"/>
                <a:gd name="connsiteX13" fmla="*/ 4572000 w 7358743"/>
                <a:gd name="connsiteY13" fmla="*/ 235132 h 2264229"/>
                <a:gd name="connsiteX14" fmla="*/ 4789715 w 7358743"/>
                <a:gd name="connsiteY14" fmla="*/ 478972 h 2264229"/>
                <a:gd name="connsiteX15" fmla="*/ 5024846 w 7358743"/>
                <a:gd name="connsiteY15" fmla="*/ 618309 h 2264229"/>
                <a:gd name="connsiteX16" fmla="*/ 5190309 w 7358743"/>
                <a:gd name="connsiteY16" fmla="*/ 705395 h 2264229"/>
                <a:gd name="connsiteX17" fmla="*/ 5207726 w 7358743"/>
                <a:gd name="connsiteY17" fmla="*/ 827315 h 2264229"/>
                <a:gd name="connsiteX18" fmla="*/ 5259977 w 7358743"/>
                <a:gd name="connsiteY18" fmla="*/ 905692 h 2264229"/>
                <a:gd name="connsiteX19" fmla="*/ 5399315 w 7358743"/>
                <a:gd name="connsiteY19" fmla="*/ 966652 h 2264229"/>
                <a:gd name="connsiteX20" fmla="*/ 5686697 w 7358743"/>
                <a:gd name="connsiteY20" fmla="*/ 992777 h 2264229"/>
                <a:gd name="connsiteX21" fmla="*/ 5991497 w 7358743"/>
                <a:gd name="connsiteY21" fmla="*/ 862149 h 2264229"/>
                <a:gd name="connsiteX22" fmla="*/ 6435635 w 7358743"/>
                <a:gd name="connsiteY22" fmla="*/ 870857 h 2264229"/>
                <a:gd name="connsiteX23" fmla="*/ 6662057 w 7358743"/>
                <a:gd name="connsiteY23" fmla="*/ 896983 h 2264229"/>
                <a:gd name="connsiteX24" fmla="*/ 6992983 w 7358743"/>
                <a:gd name="connsiteY24" fmla="*/ 635726 h 2264229"/>
                <a:gd name="connsiteX25" fmla="*/ 7036526 w 7358743"/>
                <a:gd name="connsiteY25" fmla="*/ 470263 h 2264229"/>
                <a:gd name="connsiteX26" fmla="*/ 6923315 w 7358743"/>
                <a:gd name="connsiteY26" fmla="*/ 313509 h 2264229"/>
                <a:gd name="connsiteX27" fmla="*/ 6871063 w 7358743"/>
                <a:gd name="connsiteY27" fmla="*/ 191589 h 2264229"/>
                <a:gd name="connsiteX28" fmla="*/ 7236823 w 7358743"/>
                <a:gd name="connsiteY28" fmla="*/ 339635 h 2264229"/>
                <a:gd name="connsiteX29" fmla="*/ 7262949 w 7358743"/>
                <a:gd name="connsiteY29" fmla="*/ 418012 h 2264229"/>
                <a:gd name="connsiteX30" fmla="*/ 7141029 w 7358743"/>
                <a:gd name="connsiteY30" fmla="*/ 600892 h 2264229"/>
                <a:gd name="connsiteX31" fmla="*/ 7306492 w 7358743"/>
                <a:gd name="connsiteY31" fmla="*/ 792480 h 2264229"/>
                <a:gd name="connsiteX32" fmla="*/ 7323909 w 7358743"/>
                <a:gd name="connsiteY32" fmla="*/ 1001486 h 2264229"/>
                <a:gd name="connsiteX33" fmla="*/ 7358743 w 7358743"/>
                <a:gd name="connsiteY33" fmla="*/ 1219200 h 2264229"/>
                <a:gd name="connsiteX34" fmla="*/ 7280366 w 7358743"/>
                <a:gd name="connsiteY34" fmla="*/ 1349829 h 2264229"/>
                <a:gd name="connsiteX35" fmla="*/ 7019109 w 7358743"/>
                <a:gd name="connsiteY35" fmla="*/ 1297577 h 2264229"/>
                <a:gd name="connsiteX36" fmla="*/ 6897189 w 7358743"/>
                <a:gd name="connsiteY36" fmla="*/ 1306286 h 2264229"/>
                <a:gd name="connsiteX37" fmla="*/ 6879772 w 7358743"/>
                <a:gd name="connsiteY37" fmla="*/ 1393372 h 2264229"/>
                <a:gd name="connsiteX38" fmla="*/ 6688183 w 7358743"/>
                <a:gd name="connsiteY38" fmla="*/ 1410789 h 2264229"/>
                <a:gd name="connsiteX39" fmla="*/ 6635932 w 7358743"/>
                <a:gd name="connsiteY39" fmla="*/ 1114697 h 2264229"/>
                <a:gd name="connsiteX40" fmla="*/ 6374675 w 7358743"/>
                <a:gd name="connsiteY40" fmla="*/ 1027612 h 2264229"/>
                <a:gd name="connsiteX41" fmla="*/ 6130835 w 7358743"/>
                <a:gd name="connsiteY41" fmla="*/ 984069 h 2264229"/>
                <a:gd name="connsiteX42" fmla="*/ 5791200 w 7358743"/>
                <a:gd name="connsiteY42" fmla="*/ 1140823 h 2264229"/>
                <a:gd name="connsiteX43" fmla="*/ 5486400 w 7358743"/>
                <a:gd name="connsiteY43" fmla="*/ 1149532 h 2264229"/>
                <a:gd name="connsiteX44" fmla="*/ 5199017 w 7358743"/>
                <a:gd name="connsiteY44" fmla="*/ 1071155 h 2264229"/>
                <a:gd name="connsiteX45" fmla="*/ 4937760 w 7358743"/>
                <a:gd name="connsiteY45" fmla="*/ 888275 h 2264229"/>
                <a:gd name="connsiteX46" fmla="*/ 4589417 w 7358743"/>
                <a:gd name="connsiteY46" fmla="*/ 627017 h 2264229"/>
                <a:gd name="connsiteX47" fmla="*/ 4345577 w 7358743"/>
                <a:gd name="connsiteY47" fmla="*/ 461555 h 2264229"/>
                <a:gd name="connsiteX48" fmla="*/ 4153989 w 7358743"/>
                <a:gd name="connsiteY48" fmla="*/ 409303 h 2264229"/>
                <a:gd name="connsiteX49" fmla="*/ 3805646 w 7358743"/>
                <a:gd name="connsiteY49" fmla="*/ 452846 h 2264229"/>
                <a:gd name="connsiteX50" fmla="*/ 3544389 w 7358743"/>
                <a:gd name="connsiteY50" fmla="*/ 722812 h 2264229"/>
                <a:gd name="connsiteX51" fmla="*/ 3091543 w 7358743"/>
                <a:gd name="connsiteY51" fmla="*/ 905692 h 2264229"/>
                <a:gd name="connsiteX52" fmla="*/ 2812869 w 7358743"/>
                <a:gd name="connsiteY52" fmla="*/ 1079863 h 2264229"/>
                <a:gd name="connsiteX53" fmla="*/ 2542903 w 7358743"/>
                <a:gd name="connsiteY53" fmla="*/ 1306286 h 2264229"/>
                <a:gd name="connsiteX54" fmla="*/ 2386149 w 7358743"/>
                <a:gd name="connsiteY54" fmla="*/ 1524000 h 2264229"/>
                <a:gd name="connsiteX55" fmla="*/ 2351315 w 7358743"/>
                <a:gd name="connsiteY55" fmla="*/ 1706880 h 2264229"/>
                <a:gd name="connsiteX56" fmla="*/ 2116183 w 7358743"/>
                <a:gd name="connsiteY56" fmla="*/ 1793966 h 2264229"/>
                <a:gd name="connsiteX57" fmla="*/ 2002972 w 7358743"/>
                <a:gd name="connsiteY57" fmla="*/ 1959429 h 2264229"/>
                <a:gd name="connsiteX58" fmla="*/ 1863635 w 7358743"/>
                <a:gd name="connsiteY58" fmla="*/ 1985555 h 2264229"/>
                <a:gd name="connsiteX59" fmla="*/ 1628503 w 7358743"/>
                <a:gd name="connsiteY59" fmla="*/ 2133600 h 2264229"/>
                <a:gd name="connsiteX60" fmla="*/ 1314995 w 7358743"/>
                <a:gd name="connsiteY60" fmla="*/ 2211977 h 2264229"/>
                <a:gd name="connsiteX61" fmla="*/ 992777 w 7358743"/>
                <a:gd name="connsiteY61" fmla="*/ 2194560 h 2264229"/>
                <a:gd name="connsiteX62" fmla="*/ 609600 w 7358743"/>
                <a:gd name="connsiteY62" fmla="*/ 2151017 h 2264229"/>
                <a:gd name="connsiteX63" fmla="*/ 365760 w 7358743"/>
                <a:gd name="connsiteY63" fmla="*/ 2124892 h 2264229"/>
                <a:gd name="connsiteX64" fmla="*/ 496389 w 7358743"/>
                <a:gd name="connsiteY64" fmla="*/ 2255520 h 2264229"/>
                <a:gd name="connsiteX65" fmla="*/ 374469 w 7358743"/>
                <a:gd name="connsiteY65" fmla="*/ 2264229 h 2264229"/>
                <a:gd name="connsiteX66" fmla="*/ 191589 w 7358743"/>
                <a:gd name="connsiteY66" fmla="*/ 2203269 h 2264229"/>
                <a:gd name="connsiteX67" fmla="*/ 78377 w 7358743"/>
                <a:gd name="connsiteY67" fmla="*/ 2211977 h 2264229"/>
                <a:gd name="connsiteX68" fmla="*/ 0 w 7358743"/>
                <a:gd name="connsiteY68" fmla="*/ 2081349 h 2264229"/>
                <a:gd name="connsiteX0" fmla="*/ 992777 w 7358743"/>
                <a:gd name="connsiteY0" fmla="*/ 1976846 h 2264229"/>
                <a:gd name="connsiteX1" fmla="*/ 1367246 w 7358743"/>
                <a:gd name="connsiteY1" fmla="*/ 1950720 h 2264229"/>
                <a:gd name="connsiteX2" fmla="*/ 1889760 w 7358743"/>
                <a:gd name="connsiteY2" fmla="*/ 1663337 h 2264229"/>
                <a:gd name="connsiteX3" fmla="*/ 2220686 w 7358743"/>
                <a:gd name="connsiteY3" fmla="*/ 1262743 h 2264229"/>
                <a:gd name="connsiteX4" fmla="*/ 2534195 w 7358743"/>
                <a:gd name="connsiteY4" fmla="*/ 1045029 h 2264229"/>
                <a:gd name="connsiteX5" fmla="*/ 2699657 w 7358743"/>
                <a:gd name="connsiteY5" fmla="*/ 827315 h 2264229"/>
                <a:gd name="connsiteX6" fmla="*/ 2743200 w 7358743"/>
                <a:gd name="connsiteY6" fmla="*/ 670560 h 2264229"/>
                <a:gd name="connsiteX7" fmla="*/ 2995749 w 7358743"/>
                <a:gd name="connsiteY7" fmla="*/ 740229 h 2264229"/>
                <a:gd name="connsiteX8" fmla="*/ 3431177 w 7358743"/>
                <a:gd name="connsiteY8" fmla="*/ 478972 h 2264229"/>
                <a:gd name="connsiteX9" fmla="*/ 3927566 w 7358743"/>
                <a:gd name="connsiteY9" fmla="*/ 252549 h 2264229"/>
                <a:gd name="connsiteX10" fmla="*/ 4188823 w 7358743"/>
                <a:gd name="connsiteY10" fmla="*/ 0 h 2264229"/>
                <a:gd name="connsiteX11" fmla="*/ 4319452 w 7358743"/>
                <a:gd name="connsiteY11" fmla="*/ 0 h 2264229"/>
                <a:gd name="connsiteX12" fmla="*/ 4572000 w 7358743"/>
                <a:gd name="connsiteY12" fmla="*/ 235132 h 2264229"/>
                <a:gd name="connsiteX13" fmla="*/ 4789715 w 7358743"/>
                <a:gd name="connsiteY13" fmla="*/ 478972 h 2264229"/>
                <a:gd name="connsiteX14" fmla="*/ 5024846 w 7358743"/>
                <a:gd name="connsiteY14" fmla="*/ 618309 h 2264229"/>
                <a:gd name="connsiteX15" fmla="*/ 5190309 w 7358743"/>
                <a:gd name="connsiteY15" fmla="*/ 705395 h 2264229"/>
                <a:gd name="connsiteX16" fmla="*/ 5207726 w 7358743"/>
                <a:gd name="connsiteY16" fmla="*/ 827315 h 2264229"/>
                <a:gd name="connsiteX17" fmla="*/ 5259977 w 7358743"/>
                <a:gd name="connsiteY17" fmla="*/ 905692 h 2264229"/>
                <a:gd name="connsiteX18" fmla="*/ 5399315 w 7358743"/>
                <a:gd name="connsiteY18" fmla="*/ 966652 h 2264229"/>
                <a:gd name="connsiteX19" fmla="*/ 5686697 w 7358743"/>
                <a:gd name="connsiteY19" fmla="*/ 992777 h 2264229"/>
                <a:gd name="connsiteX20" fmla="*/ 5991497 w 7358743"/>
                <a:gd name="connsiteY20" fmla="*/ 862149 h 2264229"/>
                <a:gd name="connsiteX21" fmla="*/ 6435635 w 7358743"/>
                <a:gd name="connsiteY21" fmla="*/ 870857 h 2264229"/>
                <a:gd name="connsiteX22" fmla="*/ 6662057 w 7358743"/>
                <a:gd name="connsiteY22" fmla="*/ 896983 h 2264229"/>
                <a:gd name="connsiteX23" fmla="*/ 6992983 w 7358743"/>
                <a:gd name="connsiteY23" fmla="*/ 635726 h 2264229"/>
                <a:gd name="connsiteX24" fmla="*/ 7036526 w 7358743"/>
                <a:gd name="connsiteY24" fmla="*/ 470263 h 2264229"/>
                <a:gd name="connsiteX25" fmla="*/ 6923315 w 7358743"/>
                <a:gd name="connsiteY25" fmla="*/ 313509 h 2264229"/>
                <a:gd name="connsiteX26" fmla="*/ 6871063 w 7358743"/>
                <a:gd name="connsiteY26" fmla="*/ 191589 h 2264229"/>
                <a:gd name="connsiteX27" fmla="*/ 7236823 w 7358743"/>
                <a:gd name="connsiteY27" fmla="*/ 339635 h 2264229"/>
                <a:gd name="connsiteX28" fmla="*/ 7262949 w 7358743"/>
                <a:gd name="connsiteY28" fmla="*/ 418012 h 2264229"/>
                <a:gd name="connsiteX29" fmla="*/ 7141029 w 7358743"/>
                <a:gd name="connsiteY29" fmla="*/ 600892 h 2264229"/>
                <a:gd name="connsiteX30" fmla="*/ 7306492 w 7358743"/>
                <a:gd name="connsiteY30" fmla="*/ 792480 h 2264229"/>
                <a:gd name="connsiteX31" fmla="*/ 7323909 w 7358743"/>
                <a:gd name="connsiteY31" fmla="*/ 1001486 h 2264229"/>
                <a:gd name="connsiteX32" fmla="*/ 7358743 w 7358743"/>
                <a:gd name="connsiteY32" fmla="*/ 1219200 h 2264229"/>
                <a:gd name="connsiteX33" fmla="*/ 7280366 w 7358743"/>
                <a:gd name="connsiteY33" fmla="*/ 1349829 h 2264229"/>
                <a:gd name="connsiteX34" fmla="*/ 7019109 w 7358743"/>
                <a:gd name="connsiteY34" fmla="*/ 1297577 h 2264229"/>
                <a:gd name="connsiteX35" fmla="*/ 6897189 w 7358743"/>
                <a:gd name="connsiteY35" fmla="*/ 1306286 h 2264229"/>
                <a:gd name="connsiteX36" fmla="*/ 6879772 w 7358743"/>
                <a:gd name="connsiteY36" fmla="*/ 1393372 h 2264229"/>
                <a:gd name="connsiteX37" fmla="*/ 6688183 w 7358743"/>
                <a:gd name="connsiteY37" fmla="*/ 1410789 h 2264229"/>
                <a:gd name="connsiteX38" fmla="*/ 6635932 w 7358743"/>
                <a:gd name="connsiteY38" fmla="*/ 1114697 h 2264229"/>
                <a:gd name="connsiteX39" fmla="*/ 6374675 w 7358743"/>
                <a:gd name="connsiteY39" fmla="*/ 1027612 h 2264229"/>
                <a:gd name="connsiteX40" fmla="*/ 6130835 w 7358743"/>
                <a:gd name="connsiteY40" fmla="*/ 984069 h 2264229"/>
                <a:gd name="connsiteX41" fmla="*/ 5791200 w 7358743"/>
                <a:gd name="connsiteY41" fmla="*/ 1140823 h 2264229"/>
                <a:gd name="connsiteX42" fmla="*/ 5486400 w 7358743"/>
                <a:gd name="connsiteY42" fmla="*/ 1149532 h 2264229"/>
                <a:gd name="connsiteX43" fmla="*/ 5199017 w 7358743"/>
                <a:gd name="connsiteY43" fmla="*/ 1071155 h 2264229"/>
                <a:gd name="connsiteX44" fmla="*/ 4937760 w 7358743"/>
                <a:gd name="connsiteY44" fmla="*/ 888275 h 2264229"/>
                <a:gd name="connsiteX45" fmla="*/ 4589417 w 7358743"/>
                <a:gd name="connsiteY45" fmla="*/ 627017 h 2264229"/>
                <a:gd name="connsiteX46" fmla="*/ 4345577 w 7358743"/>
                <a:gd name="connsiteY46" fmla="*/ 461555 h 2264229"/>
                <a:gd name="connsiteX47" fmla="*/ 4153989 w 7358743"/>
                <a:gd name="connsiteY47" fmla="*/ 409303 h 2264229"/>
                <a:gd name="connsiteX48" fmla="*/ 3805646 w 7358743"/>
                <a:gd name="connsiteY48" fmla="*/ 452846 h 2264229"/>
                <a:gd name="connsiteX49" fmla="*/ 3544389 w 7358743"/>
                <a:gd name="connsiteY49" fmla="*/ 722812 h 2264229"/>
                <a:gd name="connsiteX50" fmla="*/ 3091543 w 7358743"/>
                <a:gd name="connsiteY50" fmla="*/ 905692 h 2264229"/>
                <a:gd name="connsiteX51" fmla="*/ 2812869 w 7358743"/>
                <a:gd name="connsiteY51" fmla="*/ 1079863 h 2264229"/>
                <a:gd name="connsiteX52" fmla="*/ 2542903 w 7358743"/>
                <a:gd name="connsiteY52" fmla="*/ 1306286 h 2264229"/>
                <a:gd name="connsiteX53" fmla="*/ 2386149 w 7358743"/>
                <a:gd name="connsiteY53" fmla="*/ 1524000 h 2264229"/>
                <a:gd name="connsiteX54" fmla="*/ 2351315 w 7358743"/>
                <a:gd name="connsiteY54" fmla="*/ 1706880 h 2264229"/>
                <a:gd name="connsiteX55" fmla="*/ 2116183 w 7358743"/>
                <a:gd name="connsiteY55" fmla="*/ 1793966 h 2264229"/>
                <a:gd name="connsiteX56" fmla="*/ 2002972 w 7358743"/>
                <a:gd name="connsiteY56" fmla="*/ 1959429 h 2264229"/>
                <a:gd name="connsiteX57" fmla="*/ 1863635 w 7358743"/>
                <a:gd name="connsiteY57" fmla="*/ 1985555 h 2264229"/>
                <a:gd name="connsiteX58" fmla="*/ 1628503 w 7358743"/>
                <a:gd name="connsiteY58" fmla="*/ 2133600 h 2264229"/>
                <a:gd name="connsiteX59" fmla="*/ 1314995 w 7358743"/>
                <a:gd name="connsiteY59" fmla="*/ 2211977 h 2264229"/>
                <a:gd name="connsiteX60" fmla="*/ 992777 w 7358743"/>
                <a:gd name="connsiteY60" fmla="*/ 2194560 h 2264229"/>
                <a:gd name="connsiteX61" fmla="*/ 609600 w 7358743"/>
                <a:gd name="connsiteY61" fmla="*/ 2151017 h 2264229"/>
                <a:gd name="connsiteX62" fmla="*/ 365760 w 7358743"/>
                <a:gd name="connsiteY62" fmla="*/ 2124892 h 2264229"/>
                <a:gd name="connsiteX63" fmla="*/ 496389 w 7358743"/>
                <a:gd name="connsiteY63" fmla="*/ 2255520 h 2264229"/>
                <a:gd name="connsiteX64" fmla="*/ 374469 w 7358743"/>
                <a:gd name="connsiteY64" fmla="*/ 2264229 h 2264229"/>
                <a:gd name="connsiteX65" fmla="*/ 191589 w 7358743"/>
                <a:gd name="connsiteY65" fmla="*/ 2203269 h 2264229"/>
                <a:gd name="connsiteX66" fmla="*/ 78377 w 7358743"/>
                <a:gd name="connsiteY66" fmla="*/ 2211977 h 2264229"/>
                <a:gd name="connsiteX67" fmla="*/ 0 w 7358743"/>
                <a:gd name="connsiteY67" fmla="*/ 2081349 h 2264229"/>
                <a:gd name="connsiteX0" fmla="*/ 1367246 w 7358743"/>
                <a:gd name="connsiteY0" fmla="*/ 1950720 h 2264229"/>
                <a:gd name="connsiteX1" fmla="*/ 1889760 w 7358743"/>
                <a:gd name="connsiteY1" fmla="*/ 1663337 h 2264229"/>
                <a:gd name="connsiteX2" fmla="*/ 2220686 w 7358743"/>
                <a:gd name="connsiteY2" fmla="*/ 1262743 h 2264229"/>
                <a:gd name="connsiteX3" fmla="*/ 2534195 w 7358743"/>
                <a:gd name="connsiteY3" fmla="*/ 1045029 h 2264229"/>
                <a:gd name="connsiteX4" fmla="*/ 2699657 w 7358743"/>
                <a:gd name="connsiteY4" fmla="*/ 827315 h 2264229"/>
                <a:gd name="connsiteX5" fmla="*/ 2743200 w 7358743"/>
                <a:gd name="connsiteY5" fmla="*/ 670560 h 2264229"/>
                <a:gd name="connsiteX6" fmla="*/ 2995749 w 7358743"/>
                <a:gd name="connsiteY6" fmla="*/ 740229 h 2264229"/>
                <a:gd name="connsiteX7" fmla="*/ 3431177 w 7358743"/>
                <a:gd name="connsiteY7" fmla="*/ 478972 h 2264229"/>
                <a:gd name="connsiteX8" fmla="*/ 3927566 w 7358743"/>
                <a:gd name="connsiteY8" fmla="*/ 252549 h 2264229"/>
                <a:gd name="connsiteX9" fmla="*/ 4188823 w 7358743"/>
                <a:gd name="connsiteY9" fmla="*/ 0 h 2264229"/>
                <a:gd name="connsiteX10" fmla="*/ 4319452 w 7358743"/>
                <a:gd name="connsiteY10" fmla="*/ 0 h 2264229"/>
                <a:gd name="connsiteX11" fmla="*/ 4572000 w 7358743"/>
                <a:gd name="connsiteY11" fmla="*/ 235132 h 2264229"/>
                <a:gd name="connsiteX12" fmla="*/ 4789715 w 7358743"/>
                <a:gd name="connsiteY12" fmla="*/ 478972 h 2264229"/>
                <a:gd name="connsiteX13" fmla="*/ 5024846 w 7358743"/>
                <a:gd name="connsiteY13" fmla="*/ 618309 h 2264229"/>
                <a:gd name="connsiteX14" fmla="*/ 5190309 w 7358743"/>
                <a:gd name="connsiteY14" fmla="*/ 705395 h 2264229"/>
                <a:gd name="connsiteX15" fmla="*/ 5207726 w 7358743"/>
                <a:gd name="connsiteY15" fmla="*/ 827315 h 2264229"/>
                <a:gd name="connsiteX16" fmla="*/ 5259977 w 7358743"/>
                <a:gd name="connsiteY16" fmla="*/ 905692 h 2264229"/>
                <a:gd name="connsiteX17" fmla="*/ 5399315 w 7358743"/>
                <a:gd name="connsiteY17" fmla="*/ 966652 h 2264229"/>
                <a:gd name="connsiteX18" fmla="*/ 5686697 w 7358743"/>
                <a:gd name="connsiteY18" fmla="*/ 992777 h 2264229"/>
                <a:gd name="connsiteX19" fmla="*/ 5991497 w 7358743"/>
                <a:gd name="connsiteY19" fmla="*/ 862149 h 2264229"/>
                <a:gd name="connsiteX20" fmla="*/ 6435635 w 7358743"/>
                <a:gd name="connsiteY20" fmla="*/ 870857 h 2264229"/>
                <a:gd name="connsiteX21" fmla="*/ 6662057 w 7358743"/>
                <a:gd name="connsiteY21" fmla="*/ 896983 h 2264229"/>
                <a:gd name="connsiteX22" fmla="*/ 6992983 w 7358743"/>
                <a:gd name="connsiteY22" fmla="*/ 635726 h 2264229"/>
                <a:gd name="connsiteX23" fmla="*/ 7036526 w 7358743"/>
                <a:gd name="connsiteY23" fmla="*/ 470263 h 2264229"/>
                <a:gd name="connsiteX24" fmla="*/ 6923315 w 7358743"/>
                <a:gd name="connsiteY24" fmla="*/ 313509 h 2264229"/>
                <a:gd name="connsiteX25" fmla="*/ 6871063 w 7358743"/>
                <a:gd name="connsiteY25" fmla="*/ 191589 h 2264229"/>
                <a:gd name="connsiteX26" fmla="*/ 7236823 w 7358743"/>
                <a:gd name="connsiteY26" fmla="*/ 339635 h 2264229"/>
                <a:gd name="connsiteX27" fmla="*/ 7262949 w 7358743"/>
                <a:gd name="connsiteY27" fmla="*/ 418012 h 2264229"/>
                <a:gd name="connsiteX28" fmla="*/ 7141029 w 7358743"/>
                <a:gd name="connsiteY28" fmla="*/ 600892 h 2264229"/>
                <a:gd name="connsiteX29" fmla="*/ 7306492 w 7358743"/>
                <a:gd name="connsiteY29" fmla="*/ 792480 h 2264229"/>
                <a:gd name="connsiteX30" fmla="*/ 7323909 w 7358743"/>
                <a:gd name="connsiteY30" fmla="*/ 1001486 h 2264229"/>
                <a:gd name="connsiteX31" fmla="*/ 7358743 w 7358743"/>
                <a:gd name="connsiteY31" fmla="*/ 1219200 h 2264229"/>
                <a:gd name="connsiteX32" fmla="*/ 7280366 w 7358743"/>
                <a:gd name="connsiteY32" fmla="*/ 1349829 h 2264229"/>
                <a:gd name="connsiteX33" fmla="*/ 7019109 w 7358743"/>
                <a:gd name="connsiteY33" fmla="*/ 1297577 h 2264229"/>
                <a:gd name="connsiteX34" fmla="*/ 6897189 w 7358743"/>
                <a:gd name="connsiteY34" fmla="*/ 1306286 h 2264229"/>
                <a:gd name="connsiteX35" fmla="*/ 6879772 w 7358743"/>
                <a:gd name="connsiteY35" fmla="*/ 1393372 h 2264229"/>
                <a:gd name="connsiteX36" fmla="*/ 6688183 w 7358743"/>
                <a:gd name="connsiteY36" fmla="*/ 1410789 h 2264229"/>
                <a:gd name="connsiteX37" fmla="*/ 6635932 w 7358743"/>
                <a:gd name="connsiteY37" fmla="*/ 1114697 h 2264229"/>
                <a:gd name="connsiteX38" fmla="*/ 6374675 w 7358743"/>
                <a:gd name="connsiteY38" fmla="*/ 1027612 h 2264229"/>
                <a:gd name="connsiteX39" fmla="*/ 6130835 w 7358743"/>
                <a:gd name="connsiteY39" fmla="*/ 984069 h 2264229"/>
                <a:gd name="connsiteX40" fmla="*/ 5791200 w 7358743"/>
                <a:gd name="connsiteY40" fmla="*/ 1140823 h 2264229"/>
                <a:gd name="connsiteX41" fmla="*/ 5486400 w 7358743"/>
                <a:gd name="connsiteY41" fmla="*/ 1149532 h 2264229"/>
                <a:gd name="connsiteX42" fmla="*/ 5199017 w 7358743"/>
                <a:gd name="connsiteY42" fmla="*/ 1071155 h 2264229"/>
                <a:gd name="connsiteX43" fmla="*/ 4937760 w 7358743"/>
                <a:gd name="connsiteY43" fmla="*/ 888275 h 2264229"/>
                <a:gd name="connsiteX44" fmla="*/ 4589417 w 7358743"/>
                <a:gd name="connsiteY44" fmla="*/ 627017 h 2264229"/>
                <a:gd name="connsiteX45" fmla="*/ 4345577 w 7358743"/>
                <a:gd name="connsiteY45" fmla="*/ 461555 h 2264229"/>
                <a:gd name="connsiteX46" fmla="*/ 4153989 w 7358743"/>
                <a:gd name="connsiteY46" fmla="*/ 409303 h 2264229"/>
                <a:gd name="connsiteX47" fmla="*/ 3805646 w 7358743"/>
                <a:gd name="connsiteY47" fmla="*/ 452846 h 2264229"/>
                <a:gd name="connsiteX48" fmla="*/ 3544389 w 7358743"/>
                <a:gd name="connsiteY48" fmla="*/ 722812 h 2264229"/>
                <a:gd name="connsiteX49" fmla="*/ 3091543 w 7358743"/>
                <a:gd name="connsiteY49" fmla="*/ 905692 h 2264229"/>
                <a:gd name="connsiteX50" fmla="*/ 2812869 w 7358743"/>
                <a:gd name="connsiteY50" fmla="*/ 1079863 h 2264229"/>
                <a:gd name="connsiteX51" fmla="*/ 2542903 w 7358743"/>
                <a:gd name="connsiteY51" fmla="*/ 1306286 h 2264229"/>
                <a:gd name="connsiteX52" fmla="*/ 2386149 w 7358743"/>
                <a:gd name="connsiteY52" fmla="*/ 1524000 h 2264229"/>
                <a:gd name="connsiteX53" fmla="*/ 2351315 w 7358743"/>
                <a:gd name="connsiteY53" fmla="*/ 1706880 h 2264229"/>
                <a:gd name="connsiteX54" fmla="*/ 2116183 w 7358743"/>
                <a:gd name="connsiteY54" fmla="*/ 1793966 h 2264229"/>
                <a:gd name="connsiteX55" fmla="*/ 2002972 w 7358743"/>
                <a:gd name="connsiteY55" fmla="*/ 1959429 h 2264229"/>
                <a:gd name="connsiteX56" fmla="*/ 1863635 w 7358743"/>
                <a:gd name="connsiteY56" fmla="*/ 1985555 h 2264229"/>
                <a:gd name="connsiteX57" fmla="*/ 1628503 w 7358743"/>
                <a:gd name="connsiteY57" fmla="*/ 2133600 h 2264229"/>
                <a:gd name="connsiteX58" fmla="*/ 1314995 w 7358743"/>
                <a:gd name="connsiteY58" fmla="*/ 2211977 h 2264229"/>
                <a:gd name="connsiteX59" fmla="*/ 992777 w 7358743"/>
                <a:gd name="connsiteY59" fmla="*/ 2194560 h 2264229"/>
                <a:gd name="connsiteX60" fmla="*/ 609600 w 7358743"/>
                <a:gd name="connsiteY60" fmla="*/ 2151017 h 2264229"/>
                <a:gd name="connsiteX61" fmla="*/ 365760 w 7358743"/>
                <a:gd name="connsiteY61" fmla="*/ 2124892 h 2264229"/>
                <a:gd name="connsiteX62" fmla="*/ 496389 w 7358743"/>
                <a:gd name="connsiteY62" fmla="*/ 2255520 h 2264229"/>
                <a:gd name="connsiteX63" fmla="*/ 374469 w 7358743"/>
                <a:gd name="connsiteY63" fmla="*/ 2264229 h 2264229"/>
                <a:gd name="connsiteX64" fmla="*/ 191589 w 7358743"/>
                <a:gd name="connsiteY64" fmla="*/ 2203269 h 2264229"/>
                <a:gd name="connsiteX65" fmla="*/ 78377 w 7358743"/>
                <a:gd name="connsiteY65" fmla="*/ 2211977 h 2264229"/>
                <a:gd name="connsiteX66" fmla="*/ 0 w 7358743"/>
                <a:gd name="connsiteY66" fmla="*/ 2081349 h 2264229"/>
                <a:gd name="connsiteX0" fmla="*/ 1889760 w 7358743"/>
                <a:gd name="connsiteY0" fmla="*/ 1663337 h 2264229"/>
                <a:gd name="connsiteX1" fmla="*/ 2220686 w 7358743"/>
                <a:gd name="connsiteY1" fmla="*/ 1262743 h 2264229"/>
                <a:gd name="connsiteX2" fmla="*/ 2534195 w 7358743"/>
                <a:gd name="connsiteY2" fmla="*/ 1045029 h 2264229"/>
                <a:gd name="connsiteX3" fmla="*/ 2699657 w 7358743"/>
                <a:gd name="connsiteY3" fmla="*/ 827315 h 2264229"/>
                <a:gd name="connsiteX4" fmla="*/ 2743200 w 7358743"/>
                <a:gd name="connsiteY4" fmla="*/ 670560 h 2264229"/>
                <a:gd name="connsiteX5" fmla="*/ 2995749 w 7358743"/>
                <a:gd name="connsiteY5" fmla="*/ 740229 h 2264229"/>
                <a:gd name="connsiteX6" fmla="*/ 3431177 w 7358743"/>
                <a:gd name="connsiteY6" fmla="*/ 478972 h 2264229"/>
                <a:gd name="connsiteX7" fmla="*/ 3927566 w 7358743"/>
                <a:gd name="connsiteY7" fmla="*/ 252549 h 2264229"/>
                <a:gd name="connsiteX8" fmla="*/ 4188823 w 7358743"/>
                <a:gd name="connsiteY8" fmla="*/ 0 h 2264229"/>
                <a:gd name="connsiteX9" fmla="*/ 4319452 w 7358743"/>
                <a:gd name="connsiteY9" fmla="*/ 0 h 2264229"/>
                <a:gd name="connsiteX10" fmla="*/ 4572000 w 7358743"/>
                <a:gd name="connsiteY10" fmla="*/ 235132 h 2264229"/>
                <a:gd name="connsiteX11" fmla="*/ 4789715 w 7358743"/>
                <a:gd name="connsiteY11" fmla="*/ 478972 h 2264229"/>
                <a:gd name="connsiteX12" fmla="*/ 5024846 w 7358743"/>
                <a:gd name="connsiteY12" fmla="*/ 618309 h 2264229"/>
                <a:gd name="connsiteX13" fmla="*/ 5190309 w 7358743"/>
                <a:gd name="connsiteY13" fmla="*/ 705395 h 2264229"/>
                <a:gd name="connsiteX14" fmla="*/ 5207726 w 7358743"/>
                <a:gd name="connsiteY14" fmla="*/ 827315 h 2264229"/>
                <a:gd name="connsiteX15" fmla="*/ 5259977 w 7358743"/>
                <a:gd name="connsiteY15" fmla="*/ 905692 h 2264229"/>
                <a:gd name="connsiteX16" fmla="*/ 5399315 w 7358743"/>
                <a:gd name="connsiteY16" fmla="*/ 966652 h 2264229"/>
                <a:gd name="connsiteX17" fmla="*/ 5686697 w 7358743"/>
                <a:gd name="connsiteY17" fmla="*/ 992777 h 2264229"/>
                <a:gd name="connsiteX18" fmla="*/ 5991497 w 7358743"/>
                <a:gd name="connsiteY18" fmla="*/ 862149 h 2264229"/>
                <a:gd name="connsiteX19" fmla="*/ 6435635 w 7358743"/>
                <a:gd name="connsiteY19" fmla="*/ 870857 h 2264229"/>
                <a:gd name="connsiteX20" fmla="*/ 6662057 w 7358743"/>
                <a:gd name="connsiteY20" fmla="*/ 896983 h 2264229"/>
                <a:gd name="connsiteX21" fmla="*/ 6992983 w 7358743"/>
                <a:gd name="connsiteY21" fmla="*/ 635726 h 2264229"/>
                <a:gd name="connsiteX22" fmla="*/ 7036526 w 7358743"/>
                <a:gd name="connsiteY22" fmla="*/ 470263 h 2264229"/>
                <a:gd name="connsiteX23" fmla="*/ 6923315 w 7358743"/>
                <a:gd name="connsiteY23" fmla="*/ 313509 h 2264229"/>
                <a:gd name="connsiteX24" fmla="*/ 6871063 w 7358743"/>
                <a:gd name="connsiteY24" fmla="*/ 191589 h 2264229"/>
                <a:gd name="connsiteX25" fmla="*/ 7236823 w 7358743"/>
                <a:gd name="connsiteY25" fmla="*/ 339635 h 2264229"/>
                <a:gd name="connsiteX26" fmla="*/ 7262949 w 7358743"/>
                <a:gd name="connsiteY26" fmla="*/ 418012 h 2264229"/>
                <a:gd name="connsiteX27" fmla="*/ 7141029 w 7358743"/>
                <a:gd name="connsiteY27" fmla="*/ 600892 h 2264229"/>
                <a:gd name="connsiteX28" fmla="*/ 7306492 w 7358743"/>
                <a:gd name="connsiteY28" fmla="*/ 792480 h 2264229"/>
                <a:gd name="connsiteX29" fmla="*/ 7323909 w 7358743"/>
                <a:gd name="connsiteY29" fmla="*/ 1001486 h 2264229"/>
                <a:gd name="connsiteX30" fmla="*/ 7358743 w 7358743"/>
                <a:gd name="connsiteY30" fmla="*/ 1219200 h 2264229"/>
                <a:gd name="connsiteX31" fmla="*/ 7280366 w 7358743"/>
                <a:gd name="connsiteY31" fmla="*/ 1349829 h 2264229"/>
                <a:gd name="connsiteX32" fmla="*/ 7019109 w 7358743"/>
                <a:gd name="connsiteY32" fmla="*/ 1297577 h 2264229"/>
                <a:gd name="connsiteX33" fmla="*/ 6897189 w 7358743"/>
                <a:gd name="connsiteY33" fmla="*/ 1306286 h 2264229"/>
                <a:gd name="connsiteX34" fmla="*/ 6879772 w 7358743"/>
                <a:gd name="connsiteY34" fmla="*/ 1393372 h 2264229"/>
                <a:gd name="connsiteX35" fmla="*/ 6688183 w 7358743"/>
                <a:gd name="connsiteY35" fmla="*/ 1410789 h 2264229"/>
                <a:gd name="connsiteX36" fmla="*/ 6635932 w 7358743"/>
                <a:gd name="connsiteY36" fmla="*/ 1114697 h 2264229"/>
                <a:gd name="connsiteX37" fmla="*/ 6374675 w 7358743"/>
                <a:gd name="connsiteY37" fmla="*/ 1027612 h 2264229"/>
                <a:gd name="connsiteX38" fmla="*/ 6130835 w 7358743"/>
                <a:gd name="connsiteY38" fmla="*/ 984069 h 2264229"/>
                <a:gd name="connsiteX39" fmla="*/ 5791200 w 7358743"/>
                <a:gd name="connsiteY39" fmla="*/ 1140823 h 2264229"/>
                <a:gd name="connsiteX40" fmla="*/ 5486400 w 7358743"/>
                <a:gd name="connsiteY40" fmla="*/ 1149532 h 2264229"/>
                <a:gd name="connsiteX41" fmla="*/ 5199017 w 7358743"/>
                <a:gd name="connsiteY41" fmla="*/ 1071155 h 2264229"/>
                <a:gd name="connsiteX42" fmla="*/ 4937760 w 7358743"/>
                <a:gd name="connsiteY42" fmla="*/ 888275 h 2264229"/>
                <a:gd name="connsiteX43" fmla="*/ 4589417 w 7358743"/>
                <a:gd name="connsiteY43" fmla="*/ 627017 h 2264229"/>
                <a:gd name="connsiteX44" fmla="*/ 4345577 w 7358743"/>
                <a:gd name="connsiteY44" fmla="*/ 461555 h 2264229"/>
                <a:gd name="connsiteX45" fmla="*/ 4153989 w 7358743"/>
                <a:gd name="connsiteY45" fmla="*/ 409303 h 2264229"/>
                <a:gd name="connsiteX46" fmla="*/ 3805646 w 7358743"/>
                <a:gd name="connsiteY46" fmla="*/ 452846 h 2264229"/>
                <a:gd name="connsiteX47" fmla="*/ 3544389 w 7358743"/>
                <a:gd name="connsiteY47" fmla="*/ 722812 h 2264229"/>
                <a:gd name="connsiteX48" fmla="*/ 3091543 w 7358743"/>
                <a:gd name="connsiteY48" fmla="*/ 905692 h 2264229"/>
                <a:gd name="connsiteX49" fmla="*/ 2812869 w 7358743"/>
                <a:gd name="connsiteY49" fmla="*/ 1079863 h 2264229"/>
                <a:gd name="connsiteX50" fmla="*/ 2542903 w 7358743"/>
                <a:gd name="connsiteY50" fmla="*/ 1306286 h 2264229"/>
                <a:gd name="connsiteX51" fmla="*/ 2386149 w 7358743"/>
                <a:gd name="connsiteY51" fmla="*/ 1524000 h 2264229"/>
                <a:gd name="connsiteX52" fmla="*/ 2351315 w 7358743"/>
                <a:gd name="connsiteY52" fmla="*/ 1706880 h 2264229"/>
                <a:gd name="connsiteX53" fmla="*/ 2116183 w 7358743"/>
                <a:gd name="connsiteY53" fmla="*/ 1793966 h 2264229"/>
                <a:gd name="connsiteX54" fmla="*/ 2002972 w 7358743"/>
                <a:gd name="connsiteY54" fmla="*/ 1959429 h 2264229"/>
                <a:gd name="connsiteX55" fmla="*/ 1863635 w 7358743"/>
                <a:gd name="connsiteY55" fmla="*/ 1985555 h 2264229"/>
                <a:gd name="connsiteX56" fmla="*/ 1628503 w 7358743"/>
                <a:gd name="connsiteY56" fmla="*/ 2133600 h 2264229"/>
                <a:gd name="connsiteX57" fmla="*/ 1314995 w 7358743"/>
                <a:gd name="connsiteY57" fmla="*/ 2211977 h 2264229"/>
                <a:gd name="connsiteX58" fmla="*/ 992777 w 7358743"/>
                <a:gd name="connsiteY58" fmla="*/ 2194560 h 2264229"/>
                <a:gd name="connsiteX59" fmla="*/ 609600 w 7358743"/>
                <a:gd name="connsiteY59" fmla="*/ 2151017 h 2264229"/>
                <a:gd name="connsiteX60" fmla="*/ 365760 w 7358743"/>
                <a:gd name="connsiteY60" fmla="*/ 2124892 h 2264229"/>
                <a:gd name="connsiteX61" fmla="*/ 496389 w 7358743"/>
                <a:gd name="connsiteY61" fmla="*/ 2255520 h 2264229"/>
                <a:gd name="connsiteX62" fmla="*/ 374469 w 7358743"/>
                <a:gd name="connsiteY62" fmla="*/ 2264229 h 2264229"/>
                <a:gd name="connsiteX63" fmla="*/ 191589 w 7358743"/>
                <a:gd name="connsiteY63" fmla="*/ 2203269 h 2264229"/>
                <a:gd name="connsiteX64" fmla="*/ 78377 w 7358743"/>
                <a:gd name="connsiteY64" fmla="*/ 2211977 h 2264229"/>
                <a:gd name="connsiteX65" fmla="*/ 0 w 7358743"/>
                <a:gd name="connsiteY65" fmla="*/ 2081349 h 2264229"/>
                <a:gd name="connsiteX0" fmla="*/ 2220686 w 7358743"/>
                <a:gd name="connsiteY0" fmla="*/ 1262743 h 2264229"/>
                <a:gd name="connsiteX1" fmla="*/ 2534195 w 7358743"/>
                <a:gd name="connsiteY1" fmla="*/ 1045029 h 2264229"/>
                <a:gd name="connsiteX2" fmla="*/ 2699657 w 7358743"/>
                <a:gd name="connsiteY2" fmla="*/ 827315 h 2264229"/>
                <a:gd name="connsiteX3" fmla="*/ 2743200 w 7358743"/>
                <a:gd name="connsiteY3" fmla="*/ 670560 h 2264229"/>
                <a:gd name="connsiteX4" fmla="*/ 2995749 w 7358743"/>
                <a:gd name="connsiteY4" fmla="*/ 740229 h 2264229"/>
                <a:gd name="connsiteX5" fmla="*/ 3431177 w 7358743"/>
                <a:gd name="connsiteY5" fmla="*/ 478972 h 2264229"/>
                <a:gd name="connsiteX6" fmla="*/ 3927566 w 7358743"/>
                <a:gd name="connsiteY6" fmla="*/ 252549 h 2264229"/>
                <a:gd name="connsiteX7" fmla="*/ 4188823 w 7358743"/>
                <a:gd name="connsiteY7" fmla="*/ 0 h 2264229"/>
                <a:gd name="connsiteX8" fmla="*/ 4319452 w 7358743"/>
                <a:gd name="connsiteY8" fmla="*/ 0 h 2264229"/>
                <a:gd name="connsiteX9" fmla="*/ 4572000 w 7358743"/>
                <a:gd name="connsiteY9" fmla="*/ 235132 h 2264229"/>
                <a:gd name="connsiteX10" fmla="*/ 4789715 w 7358743"/>
                <a:gd name="connsiteY10" fmla="*/ 478972 h 2264229"/>
                <a:gd name="connsiteX11" fmla="*/ 5024846 w 7358743"/>
                <a:gd name="connsiteY11" fmla="*/ 618309 h 2264229"/>
                <a:gd name="connsiteX12" fmla="*/ 5190309 w 7358743"/>
                <a:gd name="connsiteY12" fmla="*/ 705395 h 2264229"/>
                <a:gd name="connsiteX13" fmla="*/ 5207726 w 7358743"/>
                <a:gd name="connsiteY13" fmla="*/ 827315 h 2264229"/>
                <a:gd name="connsiteX14" fmla="*/ 5259977 w 7358743"/>
                <a:gd name="connsiteY14" fmla="*/ 905692 h 2264229"/>
                <a:gd name="connsiteX15" fmla="*/ 5399315 w 7358743"/>
                <a:gd name="connsiteY15" fmla="*/ 966652 h 2264229"/>
                <a:gd name="connsiteX16" fmla="*/ 5686697 w 7358743"/>
                <a:gd name="connsiteY16" fmla="*/ 992777 h 2264229"/>
                <a:gd name="connsiteX17" fmla="*/ 5991497 w 7358743"/>
                <a:gd name="connsiteY17" fmla="*/ 862149 h 2264229"/>
                <a:gd name="connsiteX18" fmla="*/ 6435635 w 7358743"/>
                <a:gd name="connsiteY18" fmla="*/ 870857 h 2264229"/>
                <a:gd name="connsiteX19" fmla="*/ 6662057 w 7358743"/>
                <a:gd name="connsiteY19" fmla="*/ 896983 h 2264229"/>
                <a:gd name="connsiteX20" fmla="*/ 6992983 w 7358743"/>
                <a:gd name="connsiteY20" fmla="*/ 635726 h 2264229"/>
                <a:gd name="connsiteX21" fmla="*/ 7036526 w 7358743"/>
                <a:gd name="connsiteY21" fmla="*/ 470263 h 2264229"/>
                <a:gd name="connsiteX22" fmla="*/ 6923315 w 7358743"/>
                <a:gd name="connsiteY22" fmla="*/ 313509 h 2264229"/>
                <a:gd name="connsiteX23" fmla="*/ 6871063 w 7358743"/>
                <a:gd name="connsiteY23" fmla="*/ 191589 h 2264229"/>
                <a:gd name="connsiteX24" fmla="*/ 7236823 w 7358743"/>
                <a:gd name="connsiteY24" fmla="*/ 339635 h 2264229"/>
                <a:gd name="connsiteX25" fmla="*/ 7262949 w 7358743"/>
                <a:gd name="connsiteY25" fmla="*/ 418012 h 2264229"/>
                <a:gd name="connsiteX26" fmla="*/ 7141029 w 7358743"/>
                <a:gd name="connsiteY26" fmla="*/ 600892 h 2264229"/>
                <a:gd name="connsiteX27" fmla="*/ 7306492 w 7358743"/>
                <a:gd name="connsiteY27" fmla="*/ 792480 h 2264229"/>
                <a:gd name="connsiteX28" fmla="*/ 7323909 w 7358743"/>
                <a:gd name="connsiteY28" fmla="*/ 1001486 h 2264229"/>
                <a:gd name="connsiteX29" fmla="*/ 7358743 w 7358743"/>
                <a:gd name="connsiteY29" fmla="*/ 1219200 h 2264229"/>
                <a:gd name="connsiteX30" fmla="*/ 7280366 w 7358743"/>
                <a:gd name="connsiteY30" fmla="*/ 1349829 h 2264229"/>
                <a:gd name="connsiteX31" fmla="*/ 7019109 w 7358743"/>
                <a:gd name="connsiteY31" fmla="*/ 1297577 h 2264229"/>
                <a:gd name="connsiteX32" fmla="*/ 6897189 w 7358743"/>
                <a:gd name="connsiteY32" fmla="*/ 1306286 h 2264229"/>
                <a:gd name="connsiteX33" fmla="*/ 6879772 w 7358743"/>
                <a:gd name="connsiteY33" fmla="*/ 1393372 h 2264229"/>
                <a:gd name="connsiteX34" fmla="*/ 6688183 w 7358743"/>
                <a:gd name="connsiteY34" fmla="*/ 1410789 h 2264229"/>
                <a:gd name="connsiteX35" fmla="*/ 6635932 w 7358743"/>
                <a:gd name="connsiteY35" fmla="*/ 1114697 h 2264229"/>
                <a:gd name="connsiteX36" fmla="*/ 6374675 w 7358743"/>
                <a:gd name="connsiteY36" fmla="*/ 1027612 h 2264229"/>
                <a:gd name="connsiteX37" fmla="*/ 6130835 w 7358743"/>
                <a:gd name="connsiteY37" fmla="*/ 984069 h 2264229"/>
                <a:gd name="connsiteX38" fmla="*/ 5791200 w 7358743"/>
                <a:gd name="connsiteY38" fmla="*/ 1140823 h 2264229"/>
                <a:gd name="connsiteX39" fmla="*/ 5486400 w 7358743"/>
                <a:gd name="connsiteY39" fmla="*/ 1149532 h 2264229"/>
                <a:gd name="connsiteX40" fmla="*/ 5199017 w 7358743"/>
                <a:gd name="connsiteY40" fmla="*/ 1071155 h 2264229"/>
                <a:gd name="connsiteX41" fmla="*/ 4937760 w 7358743"/>
                <a:gd name="connsiteY41" fmla="*/ 888275 h 2264229"/>
                <a:gd name="connsiteX42" fmla="*/ 4589417 w 7358743"/>
                <a:gd name="connsiteY42" fmla="*/ 627017 h 2264229"/>
                <a:gd name="connsiteX43" fmla="*/ 4345577 w 7358743"/>
                <a:gd name="connsiteY43" fmla="*/ 461555 h 2264229"/>
                <a:gd name="connsiteX44" fmla="*/ 4153989 w 7358743"/>
                <a:gd name="connsiteY44" fmla="*/ 409303 h 2264229"/>
                <a:gd name="connsiteX45" fmla="*/ 3805646 w 7358743"/>
                <a:gd name="connsiteY45" fmla="*/ 452846 h 2264229"/>
                <a:gd name="connsiteX46" fmla="*/ 3544389 w 7358743"/>
                <a:gd name="connsiteY46" fmla="*/ 722812 h 2264229"/>
                <a:gd name="connsiteX47" fmla="*/ 3091543 w 7358743"/>
                <a:gd name="connsiteY47" fmla="*/ 905692 h 2264229"/>
                <a:gd name="connsiteX48" fmla="*/ 2812869 w 7358743"/>
                <a:gd name="connsiteY48" fmla="*/ 1079863 h 2264229"/>
                <a:gd name="connsiteX49" fmla="*/ 2542903 w 7358743"/>
                <a:gd name="connsiteY49" fmla="*/ 1306286 h 2264229"/>
                <a:gd name="connsiteX50" fmla="*/ 2386149 w 7358743"/>
                <a:gd name="connsiteY50" fmla="*/ 1524000 h 2264229"/>
                <a:gd name="connsiteX51" fmla="*/ 2351315 w 7358743"/>
                <a:gd name="connsiteY51" fmla="*/ 1706880 h 2264229"/>
                <a:gd name="connsiteX52" fmla="*/ 2116183 w 7358743"/>
                <a:gd name="connsiteY52" fmla="*/ 1793966 h 2264229"/>
                <a:gd name="connsiteX53" fmla="*/ 2002972 w 7358743"/>
                <a:gd name="connsiteY53" fmla="*/ 1959429 h 2264229"/>
                <a:gd name="connsiteX54" fmla="*/ 1863635 w 7358743"/>
                <a:gd name="connsiteY54" fmla="*/ 1985555 h 2264229"/>
                <a:gd name="connsiteX55" fmla="*/ 1628503 w 7358743"/>
                <a:gd name="connsiteY55" fmla="*/ 2133600 h 2264229"/>
                <a:gd name="connsiteX56" fmla="*/ 1314995 w 7358743"/>
                <a:gd name="connsiteY56" fmla="*/ 2211977 h 2264229"/>
                <a:gd name="connsiteX57" fmla="*/ 992777 w 7358743"/>
                <a:gd name="connsiteY57" fmla="*/ 2194560 h 2264229"/>
                <a:gd name="connsiteX58" fmla="*/ 609600 w 7358743"/>
                <a:gd name="connsiteY58" fmla="*/ 2151017 h 2264229"/>
                <a:gd name="connsiteX59" fmla="*/ 365760 w 7358743"/>
                <a:gd name="connsiteY59" fmla="*/ 2124892 h 2264229"/>
                <a:gd name="connsiteX60" fmla="*/ 496389 w 7358743"/>
                <a:gd name="connsiteY60" fmla="*/ 2255520 h 2264229"/>
                <a:gd name="connsiteX61" fmla="*/ 374469 w 7358743"/>
                <a:gd name="connsiteY61" fmla="*/ 2264229 h 2264229"/>
                <a:gd name="connsiteX62" fmla="*/ 191589 w 7358743"/>
                <a:gd name="connsiteY62" fmla="*/ 2203269 h 2264229"/>
                <a:gd name="connsiteX63" fmla="*/ 78377 w 7358743"/>
                <a:gd name="connsiteY63" fmla="*/ 2211977 h 2264229"/>
                <a:gd name="connsiteX64" fmla="*/ 0 w 7358743"/>
                <a:gd name="connsiteY64" fmla="*/ 2081349 h 2264229"/>
                <a:gd name="connsiteX0" fmla="*/ 2534195 w 7358743"/>
                <a:gd name="connsiteY0" fmla="*/ 1045029 h 2264229"/>
                <a:gd name="connsiteX1" fmla="*/ 2699657 w 7358743"/>
                <a:gd name="connsiteY1" fmla="*/ 827315 h 2264229"/>
                <a:gd name="connsiteX2" fmla="*/ 2743200 w 7358743"/>
                <a:gd name="connsiteY2" fmla="*/ 670560 h 2264229"/>
                <a:gd name="connsiteX3" fmla="*/ 2995749 w 7358743"/>
                <a:gd name="connsiteY3" fmla="*/ 740229 h 2264229"/>
                <a:gd name="connsiteX4" fmla="*/ 3431177 w 7358743"/>
                <a:gd name="connsiteY4" fmla="*/ 478972 h 2264229"/>
                <a:gd name="connsiteX5" fmla="*/ 3927566 w 7358743"/>
                <a:gd name="connsiteY5" fmla="*/ 252549 h 2264229"/>
                <a:gd name="connsiteX6" fmla="*/ 4188823 w 7358743"/>
                <a:gd name="connsiteY6" fmla="*/ 0 h 2264229"/>
                <a:gd name="connsiteX7" fmla="*/ 4319452 w 7358743"/>
                <a:gd name="connsiteY7" fmla="*/ 0 h 2264229"/>
                <a:gd name="connsiteX8" fmla="*/ 4572000 w 7358743"/>
                <a:gd name="connsiteY8" fmla="*/ 235132 h 2264229"/>
                <a:gd name="connsiteX9" fmla="*/ 4789715 w 7358743"/>
                <a:gd name="connsiteY9" fmla="*/ 478972 h 2264229"/>
                <a:gd name="connsiteX10" fmla="*/ 5024846 w 7358743"/>
                <a:gd name="connsiteY10" fmla="*/ 618309 h 2264229"/>
                <a:gd name="connsiteX11" fmla="*/ 5190309 w 7358743"/>
                <a:gd name="connsiteY11" fmla="*/ 705395 h 2264229"/>
                <a:gd name="connsiteX12" fmla="*/ 5207726 w 7358743"/>
                <a:gd name="connsiteY12" fmla="*/ 827315 h 2264229"/>
                <a:gd name="connsiteX13" fmla="*/ 5259977 w 7358743"/>
                <a:gd name="connsiteY13" fmla="*/ 905692 h 2264229"/>
                <a:gd name="connsiteX14" fmla="*/ 5399315 w 7358743"/>
                <a:gd name="connsiteY14" fmla="*/ 966652 h 2264229"/>
                <a:gd name="connsiteX15" fmla="*/ 5686697 w 7358743"/>
                <a:gd name="connsiteY15" fmla="*/ 992777 h 2264229"/>
                <a:gd name="connsiteX16" fmla="*/ 5991497 w 7358743"/>
                <a:gd name="connsiteY16" fmla="*/ 862149 h 2264229"/>
                <a:gd name="connsiteX17" fmla="*/ 6435635 w 7358743"/>
                <a:gd name="connsiteY17" fmla="*/ 870857 h 2264229"/>
                <a:gd name="connsiteX18" fmla="*/ 6662057 w 7358743"/>
                <a:gd name="connsiteY18" fmla="*/ 896983 h 2264229"/>
                <a:gd name="connsiteX19" fmla="*/ 6992983 w 7358743"/>
                <a:gd name="connsiteY19" fmla="*/ 635726 h 2264229"/>
                <a:gd name="connsiteX20" fmla="*/ 7036526 w 7358743"/>
                <a:gd name="connsiteY20" fmla="*/ 470263 h 2264229"/>
                <a:gd name="connsiteX21" fmla="*/ 6923315 w 7358743"/>
                <a:gd name="connsiteY21" fmla="*/ 313509 h 2264229"/>
                <a:gd name="connsiteX22" fmla="*/ 6871063 w 7358743"/>
                <a:gd name="connsiteY22" fmla="*/ 191589 h 2264229"/>
                <a:gd name="connsiteX23" fmla="*/ 7236823 w 7358743"/>
                <a:gd name="connsiteY23" fmla="*/ 339635 h 2264229"/>
                <a:gd name="connsiteX24" fmla="*/ 7262949 w 7358743"/>
                <a:gd name="connsiteY24" fmla="*/ 418012 h 2264229"/>
                <a:gd name="connsiteX25" fmla="*/ 7141029 w 7358743"/>
                <a:gd name="connsiteY25" fmla="*/ 600892 h 2264229"/>
                <a:gd name="connsiteX26" fmla="*/ 7306492 w 7358743"/>
                <a:gd name="connsiteY26" fmla="*/ 792480 h 2264229"/>
                <a:gd name="connsiteX27" fmla="*/ 7323909 w 7358743"/>
                <a:gd name="connsiteY27" fmla="*/ 1001486 h 2264229"/>
                <a:gd name="connsiteX28" fmla="*/ 7358743 w 7358743"/>
                <a:gd name="connsiteY28" fmla="*/ 1219200 h 2264229"/>
                <a:gd name="connsiteX29" fmla="*/ 7280366 w 7358743"/>
                <a:gd name="connsiteY29" fmla="*/ 1349829 h 2264229"/>
                <a:gd name="connsiteX30" fmla="*/ 7019109 w 7358743"/>
                <a:gd name="connsiteY30" fmla="*/ 1297577 h 2264229"/>
                <a:gd name="connsiteX31" fmla="*/ 6897189 w 7358743"/>
                <a:gd name="connsiteY31" fmla="*/ 1306286 h 2264229"/>
                <a:gd name="connsiteX32" fmla="*/ 6879772 w 7358743"/>
                <a:gd name="connsiteY32" fmla="*/ 1393372 h 2264229"/>
                <a:gd name="connsiteX33" fmla="*/ 6688183 w 7358743"/>
                <a:gd name="connsiteY33" fmla="*/ 1410789 h 2264229"/>
                <a:gd name="connsiteX34" fmla="*/ 6635932 w 7358743"/>
                <a:gd name="connsiteY34" fmla="*/ 1114697 h 2264229"/>
                <a:gd name="connsiteX35" fmla="*/ 6374675 w 7358743"/>
                <a:gd name="connsiteY35" fmla="*/ 1027612 h 2264229"/>
                <a:gd name="connsiteX36" fmla="*/ 6130835 w 7358743"/>
                <a:gd name="connsiteY36" fmla="*/ 984069 h 2264229"/>
                <a:gd name="connsiteX37" fmla="*/ 5791200 w 7358743"/>
                <a:gd name="connsiteY37" fmla="*/ 1140823 h 2264229"/>
                <a:gd name="connsiteX38" fmla="*/ 5486400 w 7358743"/>
                <a:gd name="connsiteY38" fmla="*/ 1149532 h 2264229"/>
                <a:gd name="connsiteX39" fmla="*/ 5199017 w 7358743"/>
                <a:gd name="connsiteY39" fmla="*/ 1071155 h 2264229"/>
                <a:gd name="connsiteX40" fmla="*/ 4937760 w 7358743"/>
                <a:gd name="connsiteY40" fmla="*/ 888275 h 2264229"/>
                <a:gd name="connsiteX41" fmla="*/ 4589417 w 7358743"/>
                <a:gd name="connsiteY41" fmla="*/ 627017 h 2264229"/>
                <a:gd name="connsiteX42" fmla="*/ 4345577 w 7358743"/>
                <a:gd name="connsiteY42" fmla="*/ 461555 h 2264229"/>
                <a:gd name="connsiteX43" fmla="*/ 4153989 w 7358743"/>
                <a:gd name="connsiteY43" fmla="*/ 409303 h 2264229"/>
                <a:gd name="connsiteX44" fmla="*/ 3805646 w 7358743"/>
                <a:gd name="connsiteY44" fmla="*/ 452846 h 2264229"/>
                <a:gd name="connsiteX45" fmla="*/ 3544389 w 7358743"/>
                <a:gd name="connsiteY45" fmla="*/ 722812 h 2264229"/>
                <a:gd name="connsiteX46" fmla="*/ 3091543 w 7358743"/>
                <a:gd name="connsiteY46" fmla="*/ 905692 h 2264229"/>
                <a:gd name="connsiteX47" fmla="*/ 2812869 w 7358743"/>
                <a:gd name="connsiteY47" fmla="*/ 1079863 h 2264229"/>
                <a:gd name="connsiteX48" fmla="*/ 2542903 w 7358743"/>
                <a:gd name="connsiteY48" fmla="*/ 1306286 h 2264229"/>
                <a:gd name="connsiteX49" fmla="*/ 2386149 w 7358743"/>
                <a:gd name="connsiteY49" fmla="*/ 1524000 h 2264229"/>
                <a:gd name="connsiteX50" fmla="*/ 2351315 w 7358743"/>
                <a:gd name="connsiteY50" fmla="*/ 1706880 h 2264229"/>
                <a:gd name="connsiteX51" fmla="*/ 2116183 w 7358743"/>
                <a:gd name="connsiteY51" fmla="*/ 1793966 h 2264229"/>
                <a:gd name="connsiteX52" fmla="*/ 2002972 w 7358743"/>
                <a:gd name="connsiteY52" fmla="*/ 1959429 h 2264229"/>
                <a:gd name="connsiteX53" fmla="*/ 1863635 w 7358743"/>
                <a:gd name="connsiteY53" fmla="*/ 1985555 h 2264229"/>
                <a:gd name="connsiteX54" fmla="*/ 1628503 w 7358743"/>
                <a:gd name="connsiteY54" fmla="*/ 2133600 h 2264229"/>
                <a:gd name="connsiteX55" fmla="*/ 1314995 w 7358743"/>
                <a:gd name="connsiteY55" fmla="*/ 2211977 h 2264229"/>
                <a:gd name="connsiteX56" fmla="*/ 992777 w 7358743"/>
                <a:gd name="connsiteY56" fmla="*/ 2194560 h 2264229"/>
                <a:gd name="connsiteX57" fmla="*/ 609600 w 7358743"/>
                <a:gd name="connsiteY57" fmla="*/ 2151017 h 2264229"/>
                <a:gd name="connsiteX58" fmla="*/ 365760 w 7358743"/>
                <a:gd name="connsiteY58" fmla="*/ 2124892 h 2264229"/>
                <a:gd name="connsiteX59" fmla="*/ 496389 w 7358743"/>
                <a:gd name="connsiteY59" fmla="*/ 2255520 h 2264229"/>
                <a:gd name="connsiteX60" fmla="*/ 374469 w 7358743"/>
                <a:gd name="connsiteY60" fmla="*/ 2264229 h 2264229"/>
                <a:gd name="connsiteX61" fmla="*/ 191589 w 7358743"/>
                <a:gd name="connsiteY61" fmla="*/ 2203269 h 2264229"/>
                <a:gd name="connsiteX62" fmla="*/ 78377 w 7358743"/>
                <a:gd name="connsiteY62" fmla="*/ 2211977 h 2264229"/>
                <a:gd name="connsiteX63" fmla="*/ 0 w 7358743"/>
                <a:gd name="connsiteY63" fmla="*/ 2081349 h 2264229"/>
                <a:gd name="connsiteX0" fmla="*/ 2699657 w 7358743"/>
                <a:gd name="connsiteY0" fmla="*/ 827315 h 2264229"/>
                <a:gd name="connsiteX1" fmla="*/ 2743200 w 7358743"/>
                <a:gd name="connsiteY1" fmla="*/ 670560 h 2264229"/>
                <a:gd name="connsiteX2" fmla="*/ 2995749 w 7358743"/>
                <a:gd name="connsiteY2" fmla="*/ 740229 h 2264229"/>
                <a:gd name="connsiteX3" fmla="*/ 3431177 w 7358743"/>
                <a:gd name="connsiteY3" fmla="*/ 478972 h 2264229"/>
                <a:gd name="connsiteX4" fmla="*/ 3927566 w 7358743"/>
                <a:gd name="connsiteY4" fmla="*/ 252549 h 2264229"/>
                <a:gd name="connsiteX5" fmla="*/ 4188823 w 7358743"/>
                <a:gd name="connsiteY5" fmla="*/ 0 h 2264229"/>
                <a:gd name="connsiteX6" fmla="*/ 4319452 w 7358743"/>
                <a:gd name="connsiteY6" fmla="*/ 0 h 2264229"/>
                <a:gd name="connsiteX7" fmla="*/ 4572000 w 7358743"/>
                <a:gd name="connsiteY7" fmla="*/ 235132 h 2264229"/>
                <a:gd name="connsiteX8" fmla="*/ 4789715 w 7358743"/>
                <a:gd name="connsiteY8" fmla="*/ 478972 h 2264229"/>
                <a:gd name="connsiteX9" fmla="*/ 5024846 w 7358743"/>
                <a:gd name="connsiteY9" fmla="*/ 618309 h 2264229"/>
                <a:gd name="connsiteX10" fmla="*/ 5190309 w 7358743"/>
                <a:gd name="connsiteY10" fmla="*/ 705395 h 2264229"/>
                <a:gd name="connsiteX11" fmla="*/ 5207726 w 7358743"/>
                <a:gd name="connsiteY11" fmla="*/ 827315 h 2264229"/>
                <a:gd name="connsiteX12" fmla="*/ 5259977 w 7358743"/>
                <a:gd name="connsiteY12" fmla="*/ 905692 h 2264229"/>
                <a:gd name="connsiteX13" fmla="*/ 5399315 w 7358743"/>
                <a:gd name="connsiteY13" fmla="*/ 966652 h 2264229"/>
                <a:gd name="connsiteX14" fmla="*/ 5686697 w 7358743"/>
                <a:gd name="connsiteY14" fmla="*/ 992777 h 2264229"/>
                <a:gd name="connsiteX15" fmla="*/ 5991497 w 7358743"/>
                <a:gd name="connsiteY15" fmla="*/ 862149 h 2264229"/>
                <a:gd name="connsiteX16" fmla="*/ 6435635 w 7358743"/>
                <a:gd name="connsiteY16" fmla="*/ 870857 h 2264229"/>
                <a:gd name="connsiteX17" fmla="*/ 6662057 w 7358743"/>
                <a:gd name="connsiteY17" fmla="*/ 896983 h 2264229"/>
                <a:gd name="connsiteX18" fmla="*/ 6992983 w 7358743"/>
                <a:gd name="connsiteY18" fmla="*/ 635726 h 2264229"/>
                <a:gd name="connsiteX19" fmla="*/ 7036526 w 7358743"/>
                <a:gd name="connsiteY19" fmla="*/ 470263 h 2264229"/>
                <a:gd name="connsiteX20" fmla="*/ 6923315 w 7358743"/>
                <a:gd name="connsiteY20" fmla="*/ 313509 h 2264229"/>
                <a:gd name="connsiteX21" fmla="*/ 6871063 w 7358743"/>
                <a:gd name="connsiteY21" fmla="*/ 191589 h 2264229"/>
                <a:gd name="connsiteX22" fmla="*/ 7236823 w 7358743"/>
                <a:gd name="connsiteY22" fmla="*/ 339635 h 2264229"/>
                <a:gd name="connsiteX23" fmla="*/ 7262949 w 7358743"/>
                <a:gd name="connsiteY23" fmla="*/ 418012 h 2264229"/>
                <a:gd name="connsiteX24" fmla="*/ 7141029 w 7358743"/>
                <a:gd name="connsiteY24" fmla="*/ 600892 h 2264229"/>
                <a:gd name="connsiteX25" fmla="*/ 7306492 w 7358743"/>
                <a:gd name="connsiteY25" fmla="*/ 792480 h 2264229"/>
                <a:gd name="connsiteX26" fmla="*/ 7323909 w 7358743"/>
                <a:gd name="connsiteY26" fmla="*/ 1001486 h 2264229"/>
                <a:gd name="connsiteX27" fmla="*/ 7358743 w 7358743"/>
                <a:gd name="connsiteY27" fmla="*/ 1219200 h 2264229"/>
                <a:gd name="connsiteX28" fmla="*/ 7280366 w 7358743"/>
                <a:gd name="connsiteY28" fmla="*/ 1349829 h 2264229"/>
                <a:gd name="connsiteX29" fmla="*/ 7019109 w 7358743"/>
                <a:gd name="connsiteY29" fmla="*/ 1297577 h 2264229"/>
                <a:gd name="connsiteX30" fmla="*/ 6897189 w 7358743"/>
                <a:gd name="connsiteY30" fmla="*/ 1306286 h 2264229"/>
                <a:gd name="connsiteX31" fmla="*/ 6879772 w 7358743"/>
                <a:gd name="connsiteY31" fmla="*/ 1393372 h 2264229"/>
                <a:gd name="connsiteX32" fmla="*/ 6688183 w 7358743"/>
                <a:gd name="connsiteY32" fmla="*/ 1410789 h 2264229"/>
                <a:gd name="connsiteX33" fmla="*/ 6635932 w 7358743"/>
                <a:gd name="connsiteY33" fmla="*/ 1114697 h 2264229"/>
                <a:gd name="connsiteX34" fmla="*/ 6374675 w 7358743"/>
                <a:gd name="connsiteY34" fmla="*/ 1027612 h 2264229"/>
                <a:gd name="connsiteX35" fmla="*/ 6130835 w 7358743"/>
                <a:gd name="connsiteY35" fmla="*/ 984069 h 2264229"/>
                <a:gd name="connsiteX36" fmla="*/ 5791200 w 7358743"/>
                <a:gd name="connsiteY36" fmla="*/ 1140823 h 2264229"/>
                <a:gd name="connsiteX37" fmla="*/ 5486400 w 7358743"/>
                <a:gd name="connsiteY37" fmla="*/ 1149532 h 2264229"/>
                <a:gd name="connsiteX38" fmla="*/ 5199017 w 7358743"/>
                <a:gd name="connsiteY38" fmla="*/ 1071155 h 2264229"/>
                <a:gd name="connsiteX39" fmla="*/ 4937760 w 7358743"/>
                <a:gd name="connsiteY39" fmla="*/ 888275 h 2264229"/>
                <a:gd name="connsiteX40" fmla="*/ 4589417 w 7358743"/>
                <a:gd name="connsiteY40" fmla="*/ 627017 h 2264229"/>
                <a:gd name="connsiteX41" fmla="*/ 4345577 w 7358743"/>
                <a:gd name="connsiteY41" fmla="*/ 461555 h 2264229"/>
                <a:gd name="connsiteX42" fmla="*/ 4153989 w 7358743"/>
                <a:gd name="connsiteY42" fmla="*/ 409303 h 2264229"/>
                <a:gd name="connsiteX43" fmla="*/ 3805646 w 7358743"/>
                <a:gd name="connsiteY43" fmla="*/ 452846 h 2264229"/>
                <a:gd name="connsiteX44" fmla="*/ 3544389 w 7358743"/>
                <a:gd name="connsiteY44" fmla="*/ 722812 h 2264229"/>
                <a:gd name="connsiteX45" fmla="*/ 3091543 w 7358743"/>
                <a:gd name="connsiteY45" fmla="*/ 905692 h 2264229"/>
                <a:gd name="connsiteX46" fmla="*/ 2812869 w 7358743"/>
                <a:gd name="connsiteY46" fmla="*/ 1079863 h 2264229"/>
                <a:gd name="connsiteX47" fmla="*/ 2542903 w 7358743"/>
                <a:gd name="connsiteY47" fmla="*/ 1306286 h 2264229"/>
                <a:gd name="connsiteX48" fmla="*/ 2386149 w 7358743"/>
                <a:gd name="connsiteY48" fmla="*/ 1524000 h 2264229"/>
                <a:gd name="connsiteX49" fmla="*/ 2351315 w 7358743"/>
                <a:gd name="connsiteY49" fmla="*/ 1706880 h 2264229"/>
                <a:gd name="connsiteX50" fmla="*/ 2116183 w 7358743"/>
                <a:gd name="connsiteY50" fmla="*/ 1793966 h 2264229"/>
                <a:gd name="connsiteX51" fmla="*/ 2002972 w 7358743"/>
                <a:gd name="connsiteY51" fmla="*/ 1959429 h 2264229"/>
                <a:gd name="connsiteX52" fmla="*/ 1863635 w 7358743"/>
                <a:gd name="connsiteY52" fmla="*/ 1985555 h 2264229"/>
                <a:gd name="connsiteX53" fmla="*/ 1628503 w 7358743"/>
                <a:gd name="connsiteY53" fmla="*/ 2133600 h 2264229"/>
                <a:gd name="connsiteX54" fmla="*/ 1314995 w 7358743"/>
                <a:gd name="connsiteY54" fmla="*/ 2211977 h 2264229"/>
                <a:gd name="connsiteX55" fmla="*/ 992777 w 7358743"/>
                <a:gd name="connsiteY55" fmla="*/ 2194560 h 2264229"/>
                <a:gd name="connsiteX56" fmla="*/ 609600 w 7358743"/>
                <a:gd name="connsiteY56" fmla="*/ 2151017 h 2264229"/>
                <a:gd name="connsiteX57" fmla="*/ 365760 w 7358743"/>
                <a:gd name="connsiteY57" fmla="*/ 2124892 h 2264229"/>
                <a:gd name="connsiteX58" fmla="*/ 496389 w 7358743"/>
                <a:gd name="connsiteY58" fmla="*/ 2255520 h 2264229"/>
                <a:gd name="connsiteX59" fmla="*/ 374469 w 7358743"/>
                <a:gd name="connsiteY59" fmla="*/ 2264229 h 2264229"/>
                <a:gd name="connsiteX60" fmla="*/ 191589 w 7358743"/>
                <a:gd name="connsiteY60" fmla="*/ 2203269 h 2264229"/>
                <a:gd name="connsiteX61" fmla="*/ 78377 w 7358743"/>
                <a:gd name="connsiteY61" fmla="*/ 2211977 h 2264229"/>
                <a:gd name="connsiteX62" fmla="*/ 0 w 7358743"/>
                <a:gd name="connsiteY62" fmla="*/ 2081349 h 2264229"/>
                <a:gd name="connsiteX0" fmla="*/ 2743200 w 7358743"/>
                <a:gd name="connsiteY0" fmla="*/ 670560 h 2264229"/>
                <a:gd name="connsiteX1" fmla="*/ 2995749 w 7358743"/>
                <a:gd name="connsiteY1" fmla="*/ 740229 h 2264229"/>
                <a:gd name="connsiteX2" fmla="*/ 3431177 w 7358743"/>
                <a:gd name="connsiteY2" fmla="*/ 478972 h 2264229"/>
                <a:gd name="connsiteX3" fmla="*/ 3927566 w 7358743"/>
                <a:gd name="connsiteY3" fmla="*/ 252549 h 2264229"/>
                <a:gd name="connsiteX4" fmla="*/ 4188823 w 7358743"/>
                <a:gd name="connsiteY4" fmla="*/ 0 h 2264229"/>
                <a:gd name="connsiteX5" fmla="*/ 4319452 w 7358743"/>
                <a:gd name="connsiteY5" fmla="*/ 0 h 2264229"/>
                <a:gd name="connsiteX6" fmla="*/ 4572000 w 7358743"/>
                <a:gd name="connsiteY6" fmla="*/ 235132 h 2264229"/>
                <a:gd name="connsiteX7" fmla="*/ 4789715 w 7358743"/>
                <a:gd name="connsiteY7" fmla="*/ 478972 h 2264229"/>
                <a:gd name="connsiteX8" fmla="*/ 5024846 w 7358743"/>
                <a:gd name="connsiteY8" fmla="*/ 618309 h 2264229"/>
                <a:gd name="connsiteX9" fmla="*/ 5190309 w 7358743"/>
                <a:gd name="connsiteY9" fmla="*/ 705395 h 2264229"/>
                <a:gd name="connsiteX10" fmla="*/ 5207726 w 7358743"/>
                <a:gd name="connsiteY10" fmla="*/ 827315 h 2264229"/>
                <a:gd name="connsiteX11" fmla="*/ 5259977 w 7358743"/>
                <a:gd name="connsiteY11" fmla="*/ 905692 h 2264229"/>
                <a:gd name="connsiteX12" fmla="*/ 5399315 w 7358743"/>
                <a:gd name="connsiteY12" fmla="*/ 966652 h 2264229"/>
                <a:gd name="connsiteX13" fmla="*/ 5686697 w 7358743"/>
                <a:gd name="connsiteY13" fmla="*/ 992777 h 2264229"/>
                <a:gd name="connsiteX14" fmla="*/ 5991497 w 7358743"/>
                <a:gd name="connsiteY14" fmla="*/ 862149 h 2264229"/>
                <a:gd name="connsiteX15" fmla="*/ 6435635 w 7358743"/>
                <a:gd name="connsiteY15" fmla="*/ 870857 h 2264229"/>
                <a:gd name="connsiteX16" fmla="*/ 6662057 w 7358743"/>
                <a:gd name="connsiteY16" fmla="*/ 896983 h 2264229"/>
                <a:gd name="connsiteX17" fmla="*/ 6992983 w 7358743"/>
                <a:gd name="connsiteY17" fmla="*/ 635726 h 2264229"/>
                <a:gd name="connsiteX18" fmla="*/ 7036526 w 7358743"/>
                <a:gd name="connsiteY18" fmla="*/ 470263 h 2264229"/>
                <a:gd name="connsiteX19" fmla="*/ 6923315 w 7358743"/>
                <a:gd name="connsiteY19" fmla="*/ 313509 h 2264229"/>
                <a:gd name="connsiteX20" fmla="*/ 6871063 w 7358743"/>
                <a:gd name="connsiteY20" fmla="*/ 191589 h 2264229"/>
                <a:gd name="connsiteX21" fmla="*/ 7236823 w 7358743"/>
                <a:gd name="connsiteY21" fmla="*/ 339635 h 2264229"/>
                <a:gd name="connsiteX22" fmla="*/ 7262949 w 7358743"/>
                <a:gd name="connsiteY22" fmla="*/ 418012 h 2264229"/>
                <a:gd name="connsiteX23" fmla="*/ 7141029 w 7358743"/>
                <a:gd name="connsiteY23" fmla="*/ 600892 h 2264229"/>
                <a:gd name="connsiteX24" fmla="*/ 7306492 w 7358743"/>
                <a:gd name="connsiteY24" fmla="*/ 792480 h 2264229"/>
                <a:gd name="connsiteX25" fmla="*/ 7323909 w 7358743"/>
                <a:gd name="connsiteY25" fmla="*/ 1001486 h 2264229"/>
                <a:gd name="connsiteX26" fmla="*/ 7358743 w 7358743"/>
                <a:gd name="connsiteY26" fmla="*/ 1219200 h 2264229"/>
                <a:gd name="connsiteX27" fmla="*/ 7280366 w 7358743"/>
                <a:gd name="connsiteY27" fmla="*/ 1349829 h 2264229"/>
                <a:gd name="connsiteX28" fmla="*/ 7019109 w 7358743"/>
                <a:gd name="connsiteY28" fmla="*/ 1297577 h 2264229"/>
                <a:gd name="connsiteX29" fmla="*/ 6897189 w 7358743"/>
                <a:gd name="connsiteY29" fmla="*/ 1306286 h 2264229"/>
                <a:gd name="connsiteX30" fmla="*/ 6879772 w 7358743"/>
                <a:gd name="connsiteY30" fmla="*/ 1393372 h 2264229"/>
                <a:gd name="connsiteX31" fmla="*/ 6688183 w 7358743"/>
                <a:gd name="connsiteY31" fmla="*/ 1410789 h 2264229"/>
                <a:gd name="connsiteX32" fmla="*/ 6635932 w 7358743"/>
                <a:gd name="connsiteY32" fmla="*/ 1114697 h 2264229"/>
                <a:gd name="connsiteX33" fmla="*/ 6374675 w 7358743"/>
                <a:gd name="connsiteY33" fmla="*/ 1027612 h 2264229"/>
                <a:gd name="connsiteX34" fmla="*/ 6130835 w 7358743"/>
                <a:gd name="connsiteY34" fmla="*/ 984069 h 2264229"/>
                <a:gd name="connsiteX35" fmla="*/ 5791200 w 7358743"/>
                <a:gd name="connsiteY35" fmla="*/ 1140823 h 2264229"/>
                <a:gd name="connsiteX36" fmla="*/ 5486400 w 7358743"/>
                <a:gd name="connsiteY36" fmla="*/ 1149532 h 2264229"/>
                <a:gd name="connsiteX37" fmla="*/ 5199017 w 7358743"/>
                <a:gd name="connsiteY37" fmla="*/ 1071155 h 2264229"/>
                <a:gd name="connsiteX38" fmla="*/ 4937760 w 7358743"/>
                <a:gd name="connsiteY38" fmla="*/ 888275 h 2264229"/>
                <a:gd name="connsiteX39" fmla="*/ 4589417 w 7358743"/>
                <a:gd name="connsiteY39" fmla="*/ 627017 h 2264229"/>
                <a:gd name="connsiteX40" fmla="*/ 4345577 w 7358743"/>
                <a:gd name="connsiteY40" fmla="*/ 461555 h 2264229"/>
                <a:gd name="connsiteX41" fmla="*/ 4153989 w 7358743"/>
                <a:gd name="connsiteY41" fmla="*/ 409303 h 2264229"/>
                <a:gd name="connsiteX42" fmla="*/ 3805646 w 7358743"/>
                <a:gd name="connsiteY42" fmla="*/ 452846 h 2264229"/>
                <a:gd name="connsiteX43" fmla="*/ 3544389 w 7358743"/>
                <a:gd name="connsiteY43" fmla="*/ 722812 h 2264229"/>
                <a:gd name="connsiteX44" fmla="*/ 3091543 w 7358743"/>
                <a:gd name="connsiteY44" fmla="*/ 905692 h 2264229"/>
                <a:gd name="connsiteX45" fmla="*/ 2812869 w 7358743"/>
                <a:gd name="connsiteY45" fmla="*/ 1079863 h 2264229"/>
                <a:gd name="connsiteX46" fmla="*/ 2542903 w 7358743"/>
                <a:gd name="connsiteY46" fmla="*/ 1306286 h 2264229"/>
                <a:gd name="connsiteX47" fmla="*/ 2386149 w 7358743"/>
                <a:gd name="connsiteY47" fmla="*/ 1524000 h 2264229"/>
                <a:gd name="connsiteX48" fmla="*/ 2351315 w 7358743"/>
                <a:gd name="connsiteY48" fmla="*/ 1706880 h 2264229"/>
                <a:gd name="connsiteX49" fmla="*/ 2116183 w 7358743"/>
                <a:gd name="connsiteY49" fmla="*/ 1793966 h 2264229"/>
                <a:gd name="connsiteX50" fmla="*/ 2002972 w 7358743"/>
                <a:gd name="connsiteY50" fmla="*/ 1959429 h 2264229"/>
                <a:gd name="connsiteX51" fmla="*/ 1863635 w 7358743"/>
                <a:gd name="connsiteY51" fmla="*/ 1985555 h 2264229"/>
                <a:gd name="connsiteX52" fmla="*/ 1628503 w 7358743"/>
                <a:gd name="connsiteY52" fmla="*/ 2133600 h 2264229"/>
                <a:gd name="connsiteX53" fmla="*/ 1314995 w 7358743"/>
                <a:gd name="connsiteY53" fmla="*/ 2211977 h 2264229"/>
                <a:gd name="connsiteX54" fmla="*/ 992777 w 7358743"/>
                <a:gd name="connsiteY54" fmla="*/ 2194560 h 2264229"/>
                <a:gd name="connsiteX55" fmla="*/ 609600 w 7358743"/>
                <a:gd name="connsiteY55" fmla="*/ 2151017 h 2264229"/>
                <a:gd name="connsiteX56" fmla="*/ 365760 w 7358743"/>
                <a:gd name="connsiteY56" fmla="*/ 2124892 h 2264229"/>
                <a:gd name="connsiteX57" fmla="*/ 496389 w 7358743"/>
                <a:gd name="connsiteY57" fmla="*/ 2255520 h 2264229"/>
                <a:gd name="connsiteX58" fmla="*/ 374469 w 7358743"/>
                <a:gd name="connsiteY58" fmla="*/ 2264229 h 2264229"/>
                <a:gd name="connsiteX59" fmla="*/ 191589 w 7358743"/>
                <a:gd name="connsiteY59" fmla="*/ 2203269 h 2264229"/>
                <a:gd name="connsiteX60" fmla="*/ 78377 w 7358743"/>
                <a:gd name="connsiteY60" fmla="*/ 2211977 h 2264229"/>
                <a:gd name="connsiteX61" fmla="*/ 0 w 7358743"/>
                <a:gd name="connsiteY61" fmla="*/ 2081349 h 2264229"/>
                <a:gd name="connsiteX0" fmla="*/ 2995749 w 7358743"/>
                <a:gd name="connsiteY0" fmla="*/ 740229 h 2264229"/>
                <a:gd name="connsiteX1" fmla="*/ 3431177 w 7358743"/>
                <a:gd name="connsiteY1" fmla="*/ 478972 h 2264229"/>
                <a:gd name="connsiteX2" fmla="*/ 3927566 w 7358743"/>
                <a:gd name="connsiteY2" fmla="*/ 252549 h 2264229"/>
                <a:gd name="connsiteX3" fmla="*/ 4188823 w 7358743"/>
                <a:gd name="connsiteY3" fmla="*/ 0 h 2264229"/>
                <a:gd name="connsiteX4" fmla="*/ 4319452 w 7358743"/>
                <a:gd name="connsiteY4" fmla="*/ 0 h 2264229"/>
                <a:gd name="connsiteX5" fmla="*/ 4572000 w 7358743"/>
                <a:gd name="connsiteY5" fmla="*/ 235132 h 2264229"/>
                <a:gd name="connsiteX6" fmla="*/ 4789715 w 7358743"/>
                <a:gd name="connsiteY6" fmla="*/ 478972 h 2264229"/>
                <a:gd name="connsiteX7" fmla="*/ 5024846 w 7358743"/>
                <a:gd name="connsiteY7" fmla="*/ 618309 h 2264229"/>
                <a:gd name="connsiteX8" fmla="*/ 5190309 w 7358743"/>
                <a:gd name="connsiteY8" fmla="*/ 705395 h 2264229"/>
                <a:gd name="connsiteX9" fmla="*/ 5207726 w 7358743"/>
                <a:gd name="connsiteY9" fmla="*/ 827315 h 2264229"/>
                <a:gd name="connsiteX10" fmla="*/ 5259977 w 7358743"/>
                <a:gd name="connsiteY10" fmla="*/ 905692 h 2264229"/>
                <a:gd name="connsiteX11" fmla="*/ 5399315 w 7358743"/>
                <a:gd name="connsiteY11" fmla="*/ 966652 h 2264229"/>
                <a:gd name="connsiteX12" fmla="*/ 5686697 w 7358743"/>
                <a:gd name="connsiteY12" fmla="*/ 992777 h 2264229"/>
                <a:gd name="connsiteX13" fmla="*/ 5991497 w 7358743"/>
                <a:gd name="connsiteY13" fmla="*/ 862149 h 2264229"/>
                <a:gd name="connsiteX14" fmla="*/ 6435635 w 7358743"/>
                <a:gd name="connsiteY14" fmla="*/ 870857 h 2264229"/>
                <a:gd name="connsiteX15" fmla="*/ 6662057 w 7358743"/>
                <a:gd name="connsiteY15" fmla="*/ 896983 h 2264229"/>
                <a:gd name="connsiteX16" fmla="*/ 6992983 w 7358743"/>
                <a:gd name="connsiteY16" fmla="*/ 635726 h 2264229"/>
                <a:gd name="connsiteX17" fmla="*/ 7036526 w 7358743"/>
                <a:gd name="connsiteY17" fmla="*/ 470263 h 2264229"/>
                <a:gd name="connsiteX18" fmla="*/ 6923315 w 7358743"/>
                <a:gd name="connsiteY18" fmla="*/ 313509 h 2264229"/>
                <a:gd name="connsiteX19" fmla="*/ 6871063 w 7358743"/>
                <a:gd name="connsiteY19" fmla="*/ 191589 h 2264229"/>
                <a:gd name="connsiteX20" fmla="*/ 7236823 w 7358743"/>
                <a:gd name="connsiteY20" fmla="*/ 339635 h 2264229"/>
                <a:gd name="connsiteX21" fmla="*/ 7262949 w 7358743"/>
                <a:gd name="connsiteY21" fmla="*/ 418012 h 2264229"/>
                <a:gd name="connsiteX22" fmla="*/ 7141029 w 7358743"/>
                <a:gd name="connsiteY22" fmla="*/ 600892 h 2264229"/>
                <a:gd name="connsiteX23" fmla="*/ 7306492 w 7358743"/>
                <a:gd name="connsiteY23" fmla="*/ 792480 h 2264229"/>
                <a:gd name="connsiteX24" fmla="*/ 7323909 w 7358743"/>
                <a:gd name="connsiteY24" fmla="*/ 1001486 h 2264229"/>
                <a:gd name="connsiteX25" fmla="*/ 7358743 w 7358743"/>
                <a:gd name="connsiteY25" fmla="*/ 1219200 h 2264229"/>
                <a:gd name="connsiteX26" fmla="*/ 7280366 w 7358743"/>
                <a:gd name="connsiteY26" fmla="*/ 1349829 h 2264229"/>
                <a:gd name="connsiteX27" fmla="*/ 7019109 w 7358743"/>
                <a:gd name="connsiteY27" fmla="*/ 1297577 h 2264229"/>
                <a:gd name="connsiteX28" fmla="*/ 6897189 w 7358743"/>
                <a:gd name="connsiteY28" fmla="*/ 1306286 h 2264229"/>
                <a:gd name="connsiteX29" fmla="*/ 6879772 w 7358743"/>
                <a:gd name="connsiteY29" fmla="*/ 1393372 h 2264229"/>
                <a:gd name="connsiteX30" fmla="*/ 6688183 w 7358743"/>
                <a:gd name="connsiteY30" fmla="*/ 1410789 h 2264229"/>
                <a:gd name="connsiteX31" fmla="*/ 6635932 w 7358743"/>
                <a:gd name="connsiteY31" fmla="*/ 1114697 h 2264229"/>
                <a:gd name="connsiteX32" fmla="*/ 6374675 w 7358743"/>
                <a:gd name="connsiteY32" fmla="*/ 1027612 h 2264229"/>
                <a:gd name="connsiteX33" fmla="*/ 6130835 w 7358743"/>
                <a:gd name="connsiteY33" fmla="*/ 984069 h 2264229"/>
                <a:gd name="connsiteX34" fmla="*/ 5791200 w 7358743"/>
                <a:gd name="connsiteY34" fmla="*/ 1140823 h 2264229"/>
                <a:gd name="connsiteX35" fmla="*/ 5486400 w 7358743"/>
                <a:gd name="connsiteY35" fmla="*/ 1149532 h 2264229"/>
                <a:gd name="connsiteX36" fmla="*/ 5199017 w 7358743"/>
                <a:gd name="connsiteY36" fmla="*/ 1071155 h 2264229"/>
                <a:gd name="connsiteX37" fmla="*/ 4937760 w 7358743"/>
                <a:gd name="connsiteY37" fmla="*/ 888275 h 2264229"/>
                <a:gd name="connsiteX38" fmla="*/ 4589417 w 7358743"/>
                <a:gd name="connsiteY38" fmla="*/ 627017 h 2264229"/>
                <a:gd name="connsiteX39" fmla="*/ 4345577 w 7358743"/>
                <a:gd name="connsiteY39" fmla="*/ 461555 h 2264229"/>
                <a:gd name="connsiteX40" fmla="*/ 4153989 w 7358743"/>
                <a:gd name="connsiteY40" fmla="*/ 409303 h 2264229"/>
                <a:gd name="connsiteX41" fmla="*/ 3805646 w 7358743"/>
                <a:gd name="connsiteY41" fmla="*/ 452846 h 2264229"/>
                <a:gd name="connsiteX42" fmla="*/ 3544389 w 7358743"/>
                <a:gd name="connsiteY42" fmla="*/ 722812 h 2264229"/>
                <a:gd name="connsiteX43" fmla="*/ 3091543 w 7358743"/>
                <a:gd name="connsiteY43" fmla="*/ 905692 h 2264229"/>
                <a:gd name="connsiteX44" fmla="*/ 2812869 w 7358743"/>
                <a:gd name="connsiteY44" fmla="*/ 1079863 h 2264229"/>
                <a:gd name="connsiteX45" fmla="*/ 2542903 w 7358743"/>
                <a:gd name="connsiteY45" fmla="*/ 1306286 h 2264229"/>
                <a:gd name="connsiteX46" fmla="*/ 2386149 w 7358743"/>
                <a:gd name="connsiteY46" fmla="*/ 1524000 h 2264229"/>
                <a:gd name="connsiteX47" fmla="*/ 2351315 w 7358743"/>
                <a:gd name="connsiteY47" fmla="*/ 1706880 h 2264229"/>
                <a:gd name="connsiteX48" fmla="*/ 2116183 w 7358743"/>
                <a:gd name="connsiteY48" fmla="*/ 1793966 h 2264229"/>
                <a:gd name="connsiteX49" fmla="*/ 2002972 w 7358743"/>
                <a:gd name="connsiteY49" fmla="*/ 1959429 h 2264229"/>
                <a:gd name="connsiteX50" fmla="*/ 1863635 w 7358743"/>
                <a:gd name="connsiteY50" fmla="*/ 1985555 h 2264229"/>
                <a:gd name="connsiteX51" fmla="*/ 1628503 w 7358743"/>
                <a:gd name="connsiteY51" fmla="*/ 2133600 h 2264229"/>
                <a:gd name="connsiteX52" fmla="*/ 1314995 w 7358743"/>
                <a:gd name="connsiteY52" fmla="*/ 2211977 h 2264229"/>
                <a:gd name="connsiteX53" fmla="*/ 992777 w 7358743"/>
                <a:gd name="connsiteY53" fmla="*/ 2194560 h 2264229"/>
                <a:gd name="connsiteX54" fmla="*/ 609600 w 7358743"/>
                <a:gd name="connsiteY54" fmla="*/ 2151017 h 2264229"/>
                <a:gd name="connsiteX55" fmla="*/ 365760 w 7358743"/>
                <a:gd name="connsiteY55" fmla="*/ 2124892 h 2264229"/>
                <a:gd name="connsiteX56" fmla="*/ 496389 w 7358743"/>
                <a:gd name="connsiteY56" fmla="*/ 2255520 h 2264229"/>
                <a:gd name="connsiteX57" fmla="*/ 374469 w 7358743"/>
                <a:gd name="connsiteY57" fmla="*/ 2264229 h 2264229"/>
                <a:gd name="connsiteX58" fmla="*/ 191589 w 7358743"/>
                <a:gd name="connsiteY58" fmla="*/ 2203269 h 2264229"/>
                <a:gd name="connsiteX59" fmla="*/ 78377 w 7358743"/>
                <a:gd name="connsiteY59" fmla="*/ 2211977 h 2264229"/>
                <a:gd name="connsiteX60" fmla="*/ 0 w 7358743"/>
                <a:gd name="connsiteY60" fmla="*/ 2081349 h 2264229"/>
                <a:gd name="connsiteX0" fmla="*/ 2917372 w 7280366"/>
                <a:gd name="connsiteY0" fmla="*/ 740229 h 2264229"/>
                <a:gd name="connsiteX1" fmla="*/ 3352800 w 7280366"/>
                <a:gd name="connsiteY1" fmla="*/ 478972 h 2264229"/>
                <a:gd name="connsiteX2" fmla="*/ 3849189 w 7280366"/>
                <a:gd name="connsiteY2" fmla="*/ 252549 h 2264229"/>
                <a:gd name="connsiteX3" fmla="*/ 4110446 w 7280366"/>
                <a:gd name="connsiteY3" fmla="*/ 0 h 2264229"/>
                <a:gd name="connsiteX4" fmla="*/ 4241075 w 7280366"/>
                <a:gd name="connsiteY4" fmla="*/ 0 h 2264229"/>
                <a:gd name="connsiteX5" fmla="*/ 4493623 w 7280366"/>
                <a:gd name="connsiteY5" fmla="*/ 235132 h 2264229"/>
                <a:gd name="connsiteX6" fmla="*/ 4711338 w 7280366"/>
                <a:gd name="connsiteY6" fmla="*/ 478972 h 2264229"/>
                <a:gd name="connsiteX7" fmla="*/ 4946469 w 7280366"/>
                <a:gd name="connsiteY7" fmla="*/ 618309 h 2264229"/>
                <a:gd name="connsiteX8" fmla="*/ 5111932 w 7280366"/>
                <a:gd name="connsiteY8" fmla="*/ 705395 h 2264229"/>
                <a:gd name="connsiteX9" fmla="*/ 5129349 w 7280366"/>
                <a:gd name="connsiteY9" fmla="*/ 827315 h 2264229"/>
                <a:gd name="connsiteX10" fmla="*/ 5181600 w 7280366"/>
                <a:gd name="connsiteY10" fmla="*/ 905692 h 2264229"/>
                <a:gd name="connsiteX11" fmla="*/ 5320938 w 7280366"/>
                <a:gd name="connsiteY11" fmla="*/ 966652 h 2264229"/>
                <a:gd name="connsiteX12" fmla="*/ 5608320 w 7280366"/>
                <a:gd name="connsiteY12" fmla="*/ 992777 h 2264229"/>
                <a:gd name="connsiteX13" fmla="*/ 5913120 w 7280366"/>
                <a:gd name="connsiteY13" fmla="*/ 862149 h 2264229"/>
                <a:gd name="connsiteX14" fmla="*/ 6357258 w 7280366"/>
                <a:gd name="connsiteY14" fmla="*/ 870857 h 2264229"/>
                <a:gd name="connsiteX15" fmla="*/ 6583680 w 7280366"/>
                <a:gd name="connsiteY15" fmla="*/ 896983 h 2264229"/>
                <a:gd name="connsiteX16" fmla="*/ 6914606 w 7280366"/>
                <a:gd name="connsiteY16" fmla="*/ 635726 h 2264229"/>
                <a:gd name="connsiteX17" fmla="*/ 6958149 w 7280366"/>
                <a:gd name="connsiteY17" fmla="*/ 470263 h 2264229"/>
                <a:gd name="connsiteX18" fmla="*/ 6844938 w 7280366"/>
                <a:gd name="connsiteY18" fmla="*/ 313509 h 2264229"/>
                <a:gd name="connsiteX19" fmla="*/ 6792686 w 7280366"/>
                <a:gd name="connsiteY19" fmla="*/ 191589 h 2264229"/>
                <a:gd name="connsiteX20" fmla="*/ 7158446 w 7280366"/>
                <a:gd name="connsiteY20" fmla="*/ 339635 h 2264229"/>
                <a:gd name="connsiteX21" fmla="*/ 7184572 w 7280366"/>
                <a:gd name="connsiteY21" fmla="*/ 418012 h 2264229"/>
                <a:gd name="connsiteX22" fmla="*/ 7062652 w 7280366"/>
                <a:gd name="connsiteY22" fmla="*/ 600892 h 2264229"/>
                <a:gd name="connsiteX23" fmla="*/ 7228115 w 7280366"/>
                <a:gd name="connsiteY23" fmla="*/ 792480 h 2264229"/>
                <a:gd name="connsiteX24" fmla="*/ 7245532 w 7280366"/>
                <a:gd name="connsiteY24" fmla="*/ 1001486 h 2264229"/>
                <a:gd name="connsiteX25" fmla="*/ 7280366 w 7280366"/>
                <a:gd name="connsiteY25" fmla="*/ 1219200 h 2264229"/>
                <a:gd name="connsiteX26" fmla="*/ 7201989 w 7280366"/>
                <a:gd name="connsiteY26" fmla="*/ 1349829 h 2264229"/>
                <a:gd name="connsiteX27" fmla="*/ 6940732 w 7280366"/>
                <a:gd name="connsiteY27" fmla="*/ 1297577 h 2264229"/>
                <a:gd name="connsiteX28" fmla="*/ 6818812 w 7280366"/>
                <a:gd name="connsiteY28" fmla="*/ 1306286 h 2264229"/>
                <a:gd name="connsiteX29" fmla="*/ 6801395 w 7280366"/>
                <a:gd name="connsiteY29" fmla="*/ 1393372 h 2264229"/>
                <a:gd name="connsiteX30" fmla="*/ 6609806 w 7280366"/>
                <a:gd name="connsiteY30" fmla="*/ 1410789 h 2264229"/>
                <a:gd name="connsiteX31" fmla="*/ 6557555 w 7280366"/>
                <a:gd name="connsiteY31" fmla="*/ 1114697 h 2264229"/>
                <a:gd name="connsiteX32" fmla="*/ 6296298 w 7280366"/>
                <a:gd name="connsiteY32" fmla="*/ 1027612 h 2264229"/>
                <a:gd name="connsiteX33" fmla="*/ 6052458 w 7280366"/>
                <a:gd name="connsiteY33" fmla="*/ 984069 h 2264229"/>
                <a:gd name="connsiteX34" fmla="*/ 5712823 w 7280366"/>
                <a:gd name="connsiteY34" fmla="*/ 1140823 h 2264229"/>
                <a:gd name="connsiteX35" fmla="*/ 5408023 w 7280366"/>
                <a:gd name="connsiteY35" fmla="*/ 1149532 h 2264229"/>
                <a:gd name="connsiteX36" fmla="*/ 5120640 w 7280366"/>
                <a:gd name="connsiteY36" fmla="*/ 1071155 h 2264229"/>
                <a:gd name="connsiteX37" fmla="*/ 4859383 w 7280366"/>
                <a:gd name="connsiteY37" fmla="*/ 888275 h 2264229"/>
                <a:gd name="connsiteX38" fmla="*/ 4511040 w 7280366"/>
                <a:gd name="connsiteY38" fmla="*/ 627017 h 2264229"/>
                <a:gd name="connsiteX39" fmla="*/ 4267200 w 7280366"/>
                <a:gd name="connsiteY39" fmla="*/ 461555 h 2264229"/>
                <a:gd name="connsiteX40" fmla="*/ 4075612 w 7280366"/>
                <a:gd name="connsiteY40" fmla="*/ 409303 h 2264229"/>
                <a:gd name="connsiteX41" fmla="*/ 3727269 w 7280366"/>
                <a:gd name="connsiteY41" fmla="*/ 452846 h 2264229"/>
                <a:gd name="connsiteX42" fmla="*/ 3466012 w 7280366"/>
                <a:gd name="connsiteY42" fmla="*/ 722812 h 2264229"/>
                <a:gd name="connsiteX43" fmla="*/ 3013166 w 7280366"/>
                <a:gd name="connsiteY43" fmla="*/ 905692 h 2264229"/>
                <a:gd name="connsiteX44" fmla="*/ 2734492 w 7280366"/>
                <a:gd name="connsiteY44" fmla="*/ 1079863 h 2264229"/>
                <a:gd name="connsiteX45" fmla="*/ 2464526 w 7280366"/>
                <a:gd name="connsiteY45" fmla="*/ 1306286 h 2264229"/>
                <a:gd name="connsiteX46" fmla="*/ 2307772 w 7280366"/>
                <a:gd name="connsiteY46" fmla="*/ 1524000 h 2264229"/>
                <a:gd name="connsiteX47" fmla="*/ 2272938 w 7280366"/>
                <a:gd name="connsiteY47" fmla="*/ 1706880 h 2264229"/>
                <a:gd name="connsiteX48" fmla="*/ 2037806 w 7280366"/>
                <a:gd name="connsiteY48" fmla="*/ 1793966 h 2264229"/>
                <a:gd name="connsiteX49" fmla="*/ 1924595 w 7280366"/>
                <a:gd name="connsiteY49" fmla="*/ 1959429 h 2264229"/>
                <a:gd name="connsiteX50" fmla="*/ 1785258 w 7280366"/>
                <a:gd name="connsiteY50" fmla="*/ 1985555 h 2264229"/>
                <a:gd name="connsiteX51" fmla="*/ 1550126 w 7280366"/>
                <a:gd name="connsiteY51" fmla="*/ 2133600 h 2264229"/>
                <a:gd name="connsiteX52" fmla="*/ 1236618 w 7280366"/>
                <a:gd name="connsiteY52" fmla="*/ 2211977 h 2264229"/>
                <a:gd name="connsiteX53" fmla="*/ 914400 w 7280366"/>
                <a:gd name="connsiteY53" fmla="*/ 2194560 h 2264229"/>
                <a:gd name="connsiteX54" fmla="*/ 531223 w 7280366"/>
                <a:gd name="connsiteY54" fmla="*/ 2151017 h 2264229"/>
                <a:gd name="connsiteX55" fmla="*/ 287383 w 7280366"/>
                <a:gd name="connsiteY55" fmla="*/ 2124892 h 2264229"/>
                <a:gd name="connsiteX56" fmla="*/ 418012 w 7280366"/>
                <a:gd name="connsiteY56" fmla="*/ 2255520 h 2264229"/>
                <a:gd name="connsiteX57" fmla="*/ 296092 w 7280366"/>
                <a:gd name="connsiteY57" fmla="*/ 2264229 h 2264229"/>
                <a:gd name="connsiteX58" fmla="*/ 113212 w 7280366"/>
                <a:gd name="connsiteY58" fmla="*/ 2203269 h 2264229"/>
                <a:gd name="connsiteX59" fmla="*/ 0 w 7280366"/>
                <a:gd name="connsiteY59" fmla="*/ 2211977 h 2264229"/>
                <a:gd name="connsiteX0" fmla="*/ 2804160 w 7167154"/>
                <a:gd name="connsiteY0" fmla="*/ 740229 h 2264229"/>
                <a:gd name="connsiteX1" fmla="*/ 3239588 w 7167154"/>
                <a:gd name="connsiteY1" fmla="*/ 478972 h 2264229"/>
                <a:gd name="connsiteX2" fmla="*/ 3735977 w 7167154"/>
                <a:gd name="connsiteY2" fmla="*/ 252549 h 2264229"/>
                <a:gd name="connsiteX3" fmla="*/ 3997234 w 7167154"/>
                <a:gd name="connsiteY3" fmla="*/ 0 h 2264229"/>
                <a:gd name="connsiteX4" fmla="*/ 4127863 w 7167154"/>
                <a:gd name="connsiteY4" fmla="*/ 0 h 2264229"/>
                <a:gd name="connsiteX5" fmla="*/ 4380411 w 7167154"/>
                <a:gd name="connsiteY5" fmla="*/ 235132 h 2264229"/>
                <a:gd name="connsiteX6" fmla="*/ 4598126 w 7167154"/>
                <a:gd name="connsiteY6" fmla="*/ 478972 h 2264229"/>
                <a:gd name="connsiteX7" fmla="*/ 4833257 w 7167154"/>
                <a:gd name="connsiteY7" fmla="*/ 618309 h 2264229"/>
                <a:gd name="connsiteX8" fmla="*/ 4998720 w 7167154"/>
                <a:gd name="connsiteY8" fmla="*/ 705395 h 2264229"/>
                <a:gd name="connsiteX9" fmla="*/ 5016137 w 7167154"/>
                <a:gd name="connsiteY9" fmla="*/ 827315 h 2264229"/>
                <a:gd name="connsiteX10" fmla="*/ 5068388 w 7167154"/>
                <a:gd name="connsiteY10" fmla="*/ 905692 h 2264229"/>
                <a:gd name="connsiteX11" fmla="*/ 5207726 w 7167154"/>
                <a:gd name="connsiteY11" fmla="*/ 966652 h 2264229"/>
                <a:gd name="connsiteX12" fmla="*/ 5495108 w 7167154"/>
                <a:gd name="connsiteY12" fmla="*/ 992777 h 2264229"/>
                <a:gd name="connsiteX13" fmla="*/ 5799908 w 7167154"/>
                <a:gd name="connsiteY13" fmla="*/ 862149 h 2264229"/>
                <a:gd name="connsiteX14" fmla="*/ 6244046 w 7167154"/>
                <a:gd name="connsiteY14" fmla="*/ 870857 h 2264229"/>
                <a:gd name="connsiteX15" fmla="*/ 6470468 w 7167154"/>
                <a:gd name="connsiteY15" fmla="*/ 896983 h 2264229"/>
                <a:gd name="connsiteX16" fmla="*/ 6801394 w 7167154"/>
                <a:gd name="connsiteY16" fmla="*/ 635726 h 2264229"/>
                <a:gd name="connsiteX17" fmla="*/ 6844937 w 7167154"/>
                <a:gd name="connsiteY17" fmla="*/ 470263 h 2264229"/>
                <a:gd name="connsiteX18" fmla="*/ 6731726 w 7167154"/>
                <a:gd name="connsiteY18" fmla="*/ 313509 h 2264229"/>
                <a:gd name="connsiteX19" fmla="*/ 6679474 w 7167154"/>
                <a:gd name="connsiteY19" fmla="*/ 191589 h 2264229"/>
                <a:gd name="connsiteX20" fmla="*/ 7045234 w 7167154"/>
                <a:gd name="connsiteY20" fmla="*/ 339635 h 2264229"/>
                <a:gd name="connsiteX21" fmla="*/ 7071360 w 7167154"/>
                <a:gd name="connsiteY21" fmla="*/ 418012 h 2264229"/>
                <a:gd name="connsiteX22" fmla="*/ 6949440 w 7167154"/>
                <a:gd name="connsiteY22" fmla="*/ 600892 h 2264229"/>
                <a:gd name="connsiteX23" fmla="*/ 7114903 w 7167154"/>
                <a:gd name="connsiteY23" fmla="*/ 792480 h 2264229"/>
                <a:gd name="connsiteX24" fmla="*/ 7132320 w 7167154"/>
                <a:gd name="connsiteY24" fmla="*/ 1001486 h 2264229"/>
                <a:gd name="connsiteX25" fmla="*/ 7167154 w 7167154"/>
                <a:gd name="connsiteY25" fmla="*/ 1219200 h 2264229"/>
                <a:gd name="connsiteX26" fmla="*/ 7088777 w 7167154"/>
                <a:gd name="connsiteY26" fmla="*/ 1349829 h 2264229"/>
                <a:gd name="connsiteX27" fmla="*/ 6827520 w 7167154"/>
                <a:gd name="connsiteY27" fmla="*/ 1297577 h 2264229"/>
                <a:gd name="connsiteX28" fmla="*/ 6705600 w 7167154"/>
                <a:gd name="connsiteY28" fmla="*/ 1306286 h 2264229"/>
                <a:gd name="connsiteX29" fmla="*/ 6688183 w 7167154"/>
                <a:gd name="connsiteY29" fmla="*/ 1393372 h 2264229"/>
                <a:gd name="connsiteX30" fmla="*/ 6496594 w 7167154"/>
                <a:gd name="connsiteY30" fmla="*/ 1410789 h 2264229"/>
                <a:gd name="connsiteX31" fmla="*/ 6444343 w 7167154"/>
                <a:gd name="connsiteY31" fmla="*/ 1114697 h 2264229"/>
                <a:gd name="connsiteX32" fmla="*/ 6183086 w 7167154"/>
                <a:gd name="connsiteY32" fmla="*/ 1027612 h 2264229"/>
                <a:gd name="connsiteX33" fmla="*/ 5939246 w 7167154"/>
                <a:gd name="connsiteY33" fmla="*/ 984069 h 2264229"/>
                <a:gd name="connsiteX34" fmla="*/ 5599611 w 7167154"/>
                <a:gd name="connsiteY34" fmla="*/ 1140823 h 2264229"/>
                <a:gd name="connsiteX35" fmla="*/ 5294811 w 7167154"/>
                <a:gd name="connsiteY35" fmla="*/ 1149532 h 2264229"/>
                <a:gd name="connsiteX36" fmla="*/ 5007428 w 7167154"/>
                <a:gd name="connsiteY36" fmla="*/ 1071155 h 2264229"/>
                <a:gd name="connsiteX37" fmla="*/ 4746171 w 7167154"/>
                <a:gd name="connsiteY37" fmla="*/ 888275 h 2264229"/>
                <a:gd name="connsiteX38" fmla="*/ 4397828 w 7167154"/>
                <a:gd name="connsiteY38" fmla="*/ 627017 h 2264229"/>
                <a:gd name="connsiteX39" fmla="*/ 4153988 w 7167154"/>
                <a:gd name="connsiteY39" fmla="*/ 461555 h 2264229"/>
                <a:gd name="connsiteX40" fmla="*/ 3962400 w 7167154"/>
                <a:gd name="connsiteY40" fmla="*/ 409303 h 2264229"/>
                <a:gd name="connsiteX41" fmla="*/ 3614057 w 7167154"/>
                <a:gd name="connsiteY41" fmla="*/ 452846 h 2264229"/>
                <a:gd name="connsiteX42" fmla="*/ 3352800 w 7167154"/>
                <a:gd name="connsiteY42" fmla="*/ 722812 h 2264229"/>
                <a:gd name="connsiteX43" fmla="*/ 2899954 w 7167154"/>
                <a:gd name="connsiteY43" fmla="*/ 905692 h 2264229"/>
                <a:gd name="connsiteX44" fmla="*/ 2621280 w 7167154"/>
                <a:gd name="connsiteY44" fmla="*/ 1079863 h 2264229"/>
                <a:gd name="connsiteX45" fmla="*/ 2351314 w 7167154"/>
                <a:gd name="connsiteY45" fmla="*/ 1306286 h 2264229"/>
                <a:gd name="connsiteX46" fmla="*/ 2194560 w 7167154"/>
                <a:gd name="connsiteY46" fmla="*/ 1524000 h 2264229"/>
                <a:gd name="connsiteX47" fmla="*/ 2159726 w 7167154"/>
                <a:gd name="connsiteY47" fmla="*/ 1706880 h 2264229"/>
                <a:gd name="connsiteX48" fmla="*/ 1924594 w 7167154"/>
                <a:gd name="connsiteY48" fmla="*/ 1793966 h 2264229"/>
                <a:gd name="connsiteX49" fmla="*/ 1811383 w 7167154"/>
                <a:gd name="connsiteY49" fmla="*/ 1959429 h 2264229"/>
                <a:gd name="connsiteX50" fmla="*/ 1672046 w 7167154"/>
                <a:gd name="connsiteY50" fmla="*/ 1985555 h 2264229"/>
                <a:gd name="connsiteX51" fmla="*/ 1436914 w 7167154"/>
                <a:gd name="connsiteY51" fmla="*/ 2133600 h 2264229"/>
                <a:gd name="connsiteX52" fmla="*/ 1123406 w 7167154"/>
                <a:gd name="connsiteY52" fmla="*/ 2211977 h 2264229"/>
                <a:gd name="connsiteX53" fmla="*/ 801188 w 7167154"/>
                <a:gd name="connsiteY53" fmla="*/ 2194560 h 2264229"/>
                <a:gd name="connsiteX54" fmla="*/ 418011 w 7167154"/>
                <a:gd name="connsiteY54" fmla="*/ 2151017 h 2264229"/>
                <a:gd name="connsiteX55" fmla="*/ 174171 w 7167154"/>
                <a:gd name="connsiteY55" fmla="*/ 2124892 h 2264229"/>
                <a:gd name="connsiteX56" fmla="*/ 304800 w 7167154"/>
                <a:gd name="connsiteY56" fmla="*/ 2255520 h 2264229"/>
                <a:gd name="connsiteX57" fmla="*/ 182880 w 7167154"/>
                <a:gd name="connsiteY57" fmla="*/ 2264229 h 2264229"/>
                <a:gd name="connsiteX58" fmla="*/ 0 w 7167154"/>
                <a:gd name="connsiteY58" fmla="*/ 2203269 h 2264229"/>
                <a:gd name="connsiteX0" fmla="*/ 2629989 w 6992983"/>
                <a:gd name="connsiteY0" fmla="*/ 740229 h 2264229"/>
                <a:gd name="connsiteX1" fmla="*/ 3065417 w 6992983"/>
                <a:gd name="connsiteY1" fmla="*/ 478972 h 2264229"/>
                <a:gd name="connsiteX2" fmla="*/ 3561806 w 6992983"/>
                <a:gd name="connsiteY2" fmla="*/ 252549 h 2264229"/>
                <a:gd name="connsiteX3" fmla="*/ 3823063 w 6992983"/>
                <a:gd name="connsiteY3" fmla="*/ 0 h 2264229"/>
                <a:gd name="connsiteX4" fmla="*/ 3953692 w 6992983"/>
                <a:gd name="connsiteY4" fmla="*/ 0 h 2264229"/>
                <a:gd name="connsiteX5" fmla="*/ 4206240 w 6992983"/>
                <a:gd name="connsiteY5" fmla="*/ 235132 h 2264229"/>
                <a:gd name="connsiteX6" fmla="*/ 4423955 w 6992983"/>
                <a:gd name="connsiteY6" fmla="*/ 478972 h 2264229"/>
                <a:gd name="connsiteX7" fmla="*/ 4659086 w 6992983"/>
                <a:gd name="connsiteY7" fmla="*/ 618309 h 2264229"/>
                <a:gd name="connsiteX8" fmla="*/ 4824549 w 6992983"/>
                <a:gd name="connsiteY8" fmla="*/ 705395 h 2264229"/>
                <a:gd name="connsiteX9" fmla="*/ 4841966 w 6992983"/>
                <a:gd name="connsiteY9" fmla="*/ 827315 h 2264229"/>
                <a:gd name="connsiteX10" fmla="*/ 4894217 w 6992983"/>
                <a:gd name="connsiteY10" fmla="*/ 905692 h 2264229"/>
                <a:gd name="connsiteX11" fmla="*/ 5033555 w 6992983"/>
                <a:gd name="connsiteY11" fmla="*/ 966652 h 2264229"/>
                <a:gd name="connsiteX12" fmla="*/ 5320937 w 6992983"/>
                <a:gd name="connsiteY12" fmla="*/ 992777 h 2264229"/>
                <a:gd name="connsiteX13" fmla="*/ 5625737 w 6992983"/>
                <a:gd name="connsiteY13" fmla="*/ 862149 h 2264229"/>
                <a:gd name="connsiteX14" fmla="*/ 6069875 w 6992983"/>
                <a:gd name="connsiteY14" fmla="*/ 870857 h 2264229"/>
                <a:gd name="connsiteX15" fmla="*/ 6296297 w 6992983"/>
                <a:gd name="connsiteY15" fmla="*/ 896983 h 2264229"/>
                <a:gd name="connsiteX16" fmla="*/ 6627223 w 6992983"/>
                <a:gd name="connsiteY16" fmla="*/ 635726 h 2264229"/>
                <a:gd name="connsiteX17" fmla="*/ 6670766 w 6992983"/>
                <a:gd name="connsiteY17" fmla="*/ 470263 h 2264229"/>
                <a:gd name="connsiteX18" fmla="*/ 6557555 w 6992983"/>
                <a:gd name="connsiteY18" fmla="*/ 313509 h 2264229"/>
                <a:gd name="connsiteX19" fmla="*/ 6505303 w 6992983"/>
                <a:gd name="connsiteY19" fmla="*/ 191589 h 2264229"/>
                <a:gd name="connsiteX20" fmla="*/ 6871063 w 6992983"/>
                <a:gd name="connsiteY20" fmla="*/ 339635 h 2264229"/>
                <a:gd name="connsiteX21" fmla="*/ 6897189 w 6992983"/>
                <a:gd name="connsiteY21" fmla="*/ 418012 h 2264229"/>
                <a:gd name="connsiteX22" fmla="*/ 6775269 w 6992983"/>
                <a:gd name="connsiteY22" fmla="*/ 600892 h 2264229"/>
                <a:gd name="connsiteX23" fmla="*/ 6940732 w 6992983"/>
                <a:gd name="connsiteY23" fmla="*/ 792480 h 2264229"/>
                <a:gd name="connsiteX24" fmla="*/ 6958149 w 6992983"/>
                <a:gd name="connsiteY24" fmla="*/ 1001486 h 2264229"/>
                <a:gd name="connsiteX25" fmla="*/ 6992983 w 6992983"/>
                <a:gd name="connsiteY25" fmla="*/ 1219200 h 2264229"/>
                <a:gd name="connsiteX26" fmla="*/ 6914606 w 6992983"/>
                <a:gd name="connsiteY26" fmla="*/ 1349829 h 2264229"/>
                <a:gd name="connsiteX27" fmla="*/ 6653349 w 6992983"/>
                <a:gd name="connsiteY27" fmla="*/ 1297577 h 2264229"/>
                <a:gd name="connsiteX28" fmla="*/ 6531429 w 6992983"/>
                <a:gd name="connsiteY28" fmla="*/ 1306286 h 2264229"/>
                <a:gd name="connsiteX29" fmla="*/ 6514012 w 6992983"/>
                <a:gd name="connsiteY29" fmla="*/ 1393372 h 2264229"/>
                <a:gd name="connsiteX30" fmla="*/ 6322423 w 6992983"/>
                <a:gd name="connsiteY30" fmla="*/ 1410789 h 2264229"/>
                <a:gd name="connsiteX31" fmla="*/ 6270172 w 6992983"/>
                <a:gd name="connsiteY31" fmla="*/ 1114697 h 2264229"/>
                <a:gd name="connsiteX32" fmla="*/ 6008915 w 6992983"/>
                <a:gd name="connsiteY32" fmla="*/ 1027612 h 2264229"/>
                <a:gd name="connsiteX33" fmla="*/ 5765075 w 6992983"/>
                <a:gd name="connsiteY33" fmla="*/ 984069 h 2264229"/>
                <a:gd name="connsiteX34" fmla="*/ 5425440 w 6992983"/>
                <a:gd name="connsiteY34" fmla="*/ 1140823 h 2264229"/>
                <a:gd name="connsiteX35" fmla="*/ 5120640 w 6992983"/>
                <a:gd name="connsiteY35" fmla="*/ 1149532 h 2264229"/>
                <a:gd name="connsiteX36" fmla="*/ 4833257 w 6992983"/>
                <a:gd name="connsiteY36" fmla="*/ 1071155 h 2264229"/>
                <a:gd name="connsiteX37" fmla="*/ 4572000 w 6992983"/>
                <a:gd name="connsiteY37" fmla="*/ 888275 h 2264229"/>
                <a:gd name="connsiteX38" fmla="*/ 4223657 w 6992983"/>
                <a:gd name="connsiteY38" fmla="*/ 627017 h 2264229"/>
                <a:gd name="connsiteX39" fmla="*/ 3979817 w 6992983"/>
                <a:gd name="connsiteY39" fmla="*/ 461555 h 2264229"/>
                <a:gd name="connsiteX40" fmla="*/ 3788229 w 6992983"/>
                <a:gd name="connsiteY40" fmla="*/ 409303 h 2264229"/>
                <a:gd name="connsiteX41" fmla="*/ 3439886 w 6992983"/>
                <a:gd name="connsiteY41" fmla="*/ 452846 h 2264229"/>
                <a:gd name="connsiteX42" fmla="*/ 3178629 w 6992983"/>
                <a:gd name="connsiteY42" fmla="*/ 722812 h 2264229"/>
                <a:gd name="connsiteX43" fmla="*/ 2725783 w 6992983"/>
                <a:gd name="connsiteY43" fmla="*/ 905692 h 2264229"/>
                <a:gd name="connsiteX44" fmla="*/ 2447109 w 6992983"/>
                <a:gd name="connsiteY44" fmla="*/ 1079863 h 2264229"/>
                <a:gd name="connsiteX45" fmla="*/ 2177143 w 6992983"/>
                <a:gd name="connsiteY45" fmla="*/ 1306286 h 2264229"/>
                <a:gd name="connsiteX46" fmla="*/ 2020389 w 6992983"/>
                <a:gd name="connsiteY46" fmla="*/ 1524000 h 2264229"/>
                <a:gd name="connsiteX47" fmla="*/ 1985555 w 6992983"/>
                <a:gd name="connsiteY47" fmla="*/ 1706880 h 2264229"/>
                <a:gd name="connsiteX48" fmla="*/ 1750423 w 6992983"/>
                <a:gd name="connsiteY48" fmla="*/ 1793966 h 2264229"/>
                <a:gd name="connsiteX49" fmla="*/ 1637212 w 6992983"/>
                <a:gd name="connsiteY49" fmla="*/ 1959429 h 2264229"/>
                <a:gd name="connsiteX50" fmla="*/ 1497875 w 6992983"/>
                <a:gd name="connsiteY50" fmla="*/ 1985555 h 2264229"/>
                <a:gd name="connsiteX51" fmla="*/ 1262743 w 6992983"/>
                <a:gd name="connsiteY51" fmla="*/ 2133600 h 2264229"/>
                <a:gd name="connsiteX52" fmla="*/ 949235 w 6992983"/>
                <a:gd name="connsiteY52" fmla="*/ 2211977 h 2264229"/>
                <a:gd name="connsiteX53" fmla="*/ 627017 w 6992983"/>
                <a:gd name="connsiteY53" fmla="*/ 2194560 h 2264229"/>
                <a:gd name="connsiteX54" fmla="*/ 243840 w 6992983"/>
                <a:gd name="connsiteY54" fmla="*/ 2151017 h 2264229"/>
                <a:gd name="connsiteX55" fmla="*/ 0 w 6992983"/>
                <a:gd name="connsiteY55" fmla="*/ 2124892 h 2264229"/>
                <a:gd name="connsiteX56" fmla="*/ 130629 w 6992983"/>
                <a:gd name="connsiteY56" fmla="*/ 2255520 h 2264229"/>
                <a:gd name="connsiteX57" fmla="*/ 8709 w 6992983"/>
                <a:gd name="connsiteY57" fmla="*/ 2264229 h 2264229"/>
                <a:gd name="connsiteX0" fmla="*/ 2629989 w 6992983"/>
                <a:gd name="connsiteY0" fmla="*/ 740229 h 2255520"/>
                <a:gd name="connsiteX1" fmla="*/ 3065417 w 6992983"/>
                <a:gd name="connsiteY1" fmla="*/ 478972 h 2255520"/>
                <a:gd name="connsiteX2" fmla="*/ 3561806 w 6992983"/>
                <a:gd name="connsiteY2" fmla="*/ 252549 h 2255520"/>
                <a:gd name="connsiteX3" fmla="*/ 3823063 w 6992983"/>
                <a:gd name="connsiteY3" fmla="*/ 0 h 2255520"/>
                <a:gd name="connsiteX4" fmla="*/ 3953692 w 6992983"/>
                <a:gd name="connsiteY4" fmla="*/ 0 h 2255520"/>
                <a:gd name="connsiteX5" fmla="*/ 4206240 w 6992983"/>
                <a:gd name="connsiteY5" fmla="*/ 235132 h 2255520"/>
                <a:gd name="connsiteX6" fmla="*/ 4423955 w 6992983"/>
                <a:gd name="connsiteY6" fmla="*/ 478972 h 2255520"/>
                <a:gd name="connsiteX7" fmla="*/ 4659086 w 6992983"/>
                <a:gd name="connsiteY7" fmla="*/ 618309 h 2255520"/>
                <a:gd name="connsiteX8" fmla="*/ 4824549 w 6992983"/>
                <a:gd name="connsiteY8" fmla="*/ 705395 h 2255520"/>
                <a:gd name="connsiteX9" fmla="*/ 4841966 w 6992983"/>
                <a:gd name="connsiteY9" fmla="*/ 827315 h 2255520"/>
                <a:gd name="connsiteX10" fmla="*/ 4894217 w 6992983"/>
                <a:gd name="connsiteY10" fmla="*/ 905692 h 2255520"/>
                <a:gd name="connsiteX11" fmla="*/ 5033555 w 6992983"/>
                <a:gd name="connsiteY11" fmla="*/ 966652 h 2255520"/>
                <a:gd name="connsiteX12" fmla="*/ 5320937 w 6992983"/>
                <a:gd name="connsiteY12" fmla="*/ 992777 h 2255520"/>
                <a:gd name="connsiteX13" fmla="*/ 5625737 w 6992983"/>
                <a:gd name="connsiteY13" fmla="*/ 862149 h 2255520"/>
                <a:gd name="connsiteX14" fmla="*/ 6069875 w 6992983"/>
                <a:gd name="connsiteY14" fmla="*/ 870857 h 2255520"/>
                <a:gd name="connsiteX15" fmla="*/ 6296297 w 6992983"/>
                <a:gd name="connsiteY15" fmla="*/ 896983 h 2255520"/>
                <a:gd name="connsiteX16" fmla="*/ 6627223 w 6992983"/>
                <a:gd name="connsiteY16" fmla="*/ 635726 h 2255520"/>
                <a:gd name="connsiteX17" fmla="*/ 6670766 w 6992983"/>
                <a:gd name="connsiteY17" fmla="*/ 470263 h 2255520"/>
                <a:gd name="connsiteX18" fmla="*/ 6557555 w 6992983"/>
                <a:gd name="connsiteY18" fmla="*/ 313509 h 2255520"/>
                <a:gd name="connsiteX19" fmla="*/ 6505303 w 6992983"/>
                <a:gd name="connsiteY19" fmla="*/ 191589 h 2255520"/>
                <a:gd name="connsiteX20" fmla="*/ 6871063 w 6992983"/>
                <a:gd name="connsiteY20" fmla="*/ 339635 h 2255520"/>
                <a:gd name="connsiteX21" fmla="*/ 6897189 w 6992983"/>
                <a:gd name="connsiteY21" fmla="*/ 418012 h 2255520"/>
                <a:gd name="connsiteX22" fmla="*/ 6775269 w 6992983"/>
                <a:gd name="connsiteY22" fmla="*/ 600892 h 2255520"/>
                <a:gd name="connsiteX23" fmla="*/ 6940732 w 6992983"/>
                <a:gd name="connsiteY23" fmla="*/ 792480 h 2255520"/>
                <a:gd name="connsiteX24" fmla="*/ 6958149 w 6992983"/>
                <a:gd name="connsiteY24" fmla="*/ 1001486 h 2255520"/>
                <a:gd name="connsiteX25" fmla="*/ 6992983 w 6992983"/>
                <a:gd name="connsiteY25" fmla="*/ 1219200 h 2255520"/>
                <a:gd name="connsiteX26" fmla="*/ 6914606 w 6992983"/>
                <a:gd name="connsiteY26" fmla="*/ 1349829 h 2255520"/>
                <a:gd name="connsiteX27" fmla="*/ 6653349 w 6992983"/>
                <a:gd name="connsiteY27" fmla="*/ 1297577 h 2255520"/>
                <a:gd name="connsiteX28" fmla="*/ 6531429 w 6992983"/>
                <a:gd name="connsiteY28" fmla="*/ 1306286 h 2255520"/>
                <a:gd name="connsiteX29" fmla="*/ 6514012 w 6992983"/>
                <a:gd name="connsiteY29" fmla="*/ 1393372 h 2255520"/>
                <a:gd name="connsiteX30" fmla="*/ 6322423 w 6992983"/>
                <a:gd name="connsiteY30" fmla="*/ 1410789 h 2255520"/>
                <a:gd name="connsiteX31" fmla="*/ 6270172 w 6992983"/>
                <a:gd name="connsiteY31" fmla="*/ 1114697 h 2255520"/>
                <a:gd name="connsiteX32" fmla="*/ 6008915 w 6992983"/>
                <a:gd name="connsiteY32" fmla="*/ 1027612 h 2255520"/>
                <a:gd name="connsiteX33" fmla="*/ 5765075 w 6992983"/>
                <a:gd name="connsiteY33" fmla="*/ 984069 h 2255520"/>
                <a:gd name="connsiteX34" fmla="*/ 5425440 w 6992983"/>
                <a:gd name="connsiteY34" fmla="*/ 1140823 h 2255520"/>
                <a:gd name="connsiteX35" fmla="*/ 5120640 w 6992983"/>
                <a:gd name="connsiteY35" fmla="*/ 1149532 h 2255520"/>
                <a:gd name="connsiteX36" fmla="*/ 4833257 w 6992983"/>
                <a:gd name="connsiteY36" fmla="*/ 1071155 h 2255520"/>
                <a:gd name="connsiteX37" fmla="*/ 4572000 w 6992983"/>
                <a:gd name="connsiteY37" fmla="*/ 888275 h 2255520"/>
                <a:gd name="connsiteX38" fmla="*/ 4223657 w 6992983"/>
                <a:gd name="connsiteY38" fmla="*/ 627017 h 2255520"/>
                <a:gd name="connsiteX39" fmla="*/ 3979817 w 6992983"/>
                <a:gd name="connsiteY39" fmla="*/ 461555 h 2255520"/>
                <a:gd name="connsiteX40" fmla="*/ 3788229 w 6992983"/>
                <a:gd name="connsiteY40" fmla="*/ 409303 h 2255520"/>
                <a:gd name="connsiteX41" fmla="*/ 3439886 w 6992983"/>
                <a:gd name="connsiteY41" fmla="*/ 452846 h 2255520"/>
                <a:gd name="connsiteX42" fmla="*/ 3178629 w 6992983"/>
                <a:gd name="connsiteY42" fmla="*/ 722812 h 2255520"/>
                <a:gd name="connsiteX43" fmla="*/ 2725783 w 6992983"/>
                <a:gd name="connsiteY43" fmla="*/ 905692 h 2255520"/>
                <a:gd name="connsiteX44" fmla="*/ 2447109 w 6992983"/>
                <a:gd name="connsiteY44" fmla="*/ 1079863 h 2255520"/>
                <a:gd name="connsiteX45" fmla="*/ 2177143 w 6992983"/>
                <a:gd name="connsiteY45" fmla="*/ 1306286 h 2255520"/>
                <a:gd name="connsiteX46" fmla="*/ 2020389 w 6992983"/>
                <a:gd name="connsiteY46" fmla="*/ 1524000 h 2255520"/>
                <a:gd name="connsiteX47" fmla="*/ 1985555 w 6992983"/>
                <a:gd name="connsiteY47" fmla="*/ 1706880 h 2255520"/>
                <a:gd name="connsiteX48" fmla="*/ 1750423 w 6992983"/>
                <a:gd name="connsiteY48" fmla="*/ 1793966 h 2255520"/>
                <a:gd name="connsiteX49" fmla="*/ 1637212 w 6992983"/>
                <a:gd name="connsiteY49" fmla="*/ 1959429 h 2255520"/>
                <a:gd name="connsiteX50" fmla="*/ 1497875 w 6992983"/>
                <a:gd name="connsiteY50" fmla="*/ 1985555 h 2255520"/>
                <a:gd name="connsiteX51" fmla="*/ 1262743 w 6992983"/>
                <a:gd name="connsiteY51" fmla="*/ 2133600 h 2255520"/>
                <a:gd name="connsiteX52" fmla="*/ 949235 w 6992983"/>
                <a:gd name="connsiteY52" fmla="*/ 2211977 h 2255520"/>
                <a:gd name="connsiteX53" fmla="*/ 627017 w 6992983"/>
                <a:gd name="connsiteY53" fmla="*/ 2194560 h 2255520"/>
                <a:gd name="connsiteX54" fmla="*/ 243840 w 6992983"/>
                <a:gd name="connsiteY54" fmla="*/ 2151017 h 2255520"/>
                <a:gd name="connsiteX55" fmla="*/ 0 w 6992983"/>
                <a:gd name="connsiteY55" fmla="*/ 2124892 h 2255520"/>
                <a:gd name="connsiteX56" fmla="*/ 130629 w 6992983"/>
                <a:gd name="connsiteY56" fmla="*/ 2255520 h 2255520"/>
                <a:gd name="connsiteX0" fmla="*/ 2629989 w 6992983"/>
                <a:gd name="connsiteY0" fmla="*/ 740229 h 2211977"/>
                <a:gd name="connsiteX1" fmla="*/ 3065417 w 6992983"/>
                <a:gd name="connsiteY1" fmla="*/ 478972 h 2211977"/>
                <a:gd name="connsiteX2" fmla="*/ 3561806 w 6992983"/>
                <a:gd name="connsiteY2" fmla="*/ 252549 h 2211977"/>
                <a:gd name="connsiteX3" fmla="*/ 3823063 w 6992983"/>
                <a:gd name="connsiteY3" fmla="*/ 0 h 2211977"/>
                <a:gd name="connsiteX4" fmla="*/ 3953692 w 6992983"/>
                <a:gd name="connsiteY4" fmla="*/ 0 h 2211977"/>
                <a:gd name="connsiteX5" fmla="*/ 4206240 w 6992983"/>
                <a:gd name="connsiteY5" fmla="*/ 235132 h 2211977"/>
                <a:gd name="connsiteX6" fmla="*/ 4423955 w 6992983"/>
                <a:gd name="connsiteY6" fmla="*/ 478972 h 2211977"/>
                <a:gd name="connsiteX7" fmla="*/ 4659086 w 6992983"/>
                <a:gd name="connsiteY7" fmla="*/ 618309 h 2211977"/>
                <a:gd name="connsiteX8" fmla="*/ 4824549 w 6992983"/>
                <a:gd name="connsiteY8" fmla="*/ 705395 h 2211977"/>
                <a:gd name="connsiteX9" fmla="*/ 4841966 w 6992983"/>
                <a:gd name="connsiteY9" fmla="*/ 827315 h 2211977"/>
                <a:gd name="connsiteX10" fmla="*/ 4894217 w 6992983"/>
                <a:gd name="connsiteY10" fmla="*/ 905692 h 2211977"/>
                <a:gd name="connsiteX11" fmla="*/ 5033555 w 6992983"/>
                <a:gd name="connsiteY11" fmla="*/ 966652 h 2211977"/>
                <a:gd name="connsiteX12" fmla="*/ 5320937 w 6992983"/>
                <a:gd name="connsiteY12" fmla="*/ 992777 h 2211977"/>
                <a:gd name="connsiteX13" fmla="*/ 5625737 w 6992983"/>
                <a:gd name="connsiteY13" fmla="*/ 862149 h 2211977"/>
                <a:gd name="connsiteX14" fmla="*/ 6069875 w 6992983"/>
                <a:gd name="connsiteY14" fmla="*/ 870857 h 2211977"/>
                <a:gd name="connsiteX15" fmla="*/ 6296297 w 6992983"/>
                <a:gd name="connsiteY15" fmla="*/ 896983 h 2211977"/>
                <a:gd name="connsiteX16" fmla="*/ 6627223 w 6992983"/>
                <a:gd name="connsiteY16" fmla="*/ 635726 h 2211977"/>
                <a:gd name="connsiteX17" fmla="*/ 6670766 w 6992983"/>
                <a:gd name="connsiteY17" fmla="*/ 470263 h 2211977"/>
                <a:gd name="connsiteX18" fmla="*/ 6557555 w 6992983"/>
                <a:gd name="connsiteY18" fmla="*/ 313509 h 2211977"/>
                <a:gd name="connsiteX19" fmla="*/ 6505303 w 6992983"/>
                <a:gd name="connsiteY19" fmla="*/ 191589 h 2211977"/>
                <a:gd name="connsiteX20" fmla="*/ 6871063 w 6992983"/>
                <a:gd name="connsiteY20" fmla="*/ 339635 h 2211977"/>
                <a:gd name="connsiteX21" fmla="*/ 6897189 w 6992983"/>
                <a:gd name="connsiteY21" fmla="*/ 418012 h 2211977"/>
                <a:gd name="connsiteX22" fmla="*/ 6775269 w 6992983"/>
                <a:gd name="connsiteY22" fmla="*/ 600892 h 2211977"/>
                <a:gd name="connsiteX23" fmla="*/ 6940732 w 6992983"/>
                <a:gd name="connsiteY23" fmla="*/ 792480 h 2211977"/>
                <a:gd name="connsiteX24" fmla="*/ 6958149 w 6992983"/>
                <a:gd name="connsiteY24" fmla="*/ 1001486 h 2211977"/>
                <a:gd name="connsiteX25" fmla="*/ 6992983 w 6992983"/>
                <a:gd name="connsiteY25" fmla="*/ 1219200 h 2211977"/>
                <a:gd name="connsiteX26" fmla="*/ 6914606 w 6992983"/>
                <a:gd name="connsiteY26" fmla="*/ 1349829 h 2211977"/>
                <a:gd name="connsiteX27" fmla="*/ 6653349 w 6992983"/>
                <a:gd name="connsiteY27" fmla="*/ 1297577 h 2211977"/>
                <a:gd name="connsiteX28" fmla="*/ 6531429 w 6992983"/>
                <a:gd name="connsiteY28" fmla="*/ 1306286 h 2211977"/>
                <a:gd name="connsiteX29" fmla="*/ 6514012 w 6992983"/>
                <a:gd name="connsiteY29" fmla="*/ 1393372 h 2211977"/>
                <a:gd name="connsiteX30" fmla="*/ 6322423 w 6992983"/>
                <a:gd name="connsiteY30" fmla="*/ 1410789 h 2211977"/>
                <a:gd name="connsiteX31" fmla="*/ 6270172 w 6992983"/>
                <a:gd name="connsiteY31" fmla="*/ 1114697 h 2211977"/>
                <a:gd name="connsiteX32" fmla="*/ 6008915 w 6992983"/>
                <a:gd name="connsiteY32" fmla="*/ 1027612 h 2211977"/>
                <a:gd name="connsiteX33" fmla="*/ 5765075 w 6992983"/>
                <a:gd name="connsiteY33" fmla="*/ 984069 h 2211977"/>
                <a:gd name="connsiteX34" fmla="*/ 5425440 w 6992983"/>
                <a:gd name="connsiteY34" fmla="*/ 1140823 h 2211977"/>
                <a:gd name="connsiteX35" fmla="*/ 5120640 w 6992983"/>
                <a:gd name="connsiteY35" fmla="*/ 1149532 h 2211977"/>
                <a:gd name="connsiteX36" fmla="*/ 4833257 w 6992983"/>
                <a:gd name="connsiteY36" fmla="*/ 1071155 h 2211977"/>
                <a:gd name="connsiteX37" fmla="*/ 4572000 w 6992983"/>
                <a:gd name="connsiteY37" fmla="*/ 888275 h 2211977"/>
                <a:gd name="connsiteX38" fmla="*/ 4223657 w 6992983"/>
                <a:gd name="connsiteY38" fmla="*/ 627017 h 2211977"/>
                <a:gd name="connsiteX39" fmla="*/ 3979817 w 6992983"/>
                <a:gd name="connsiteY39" fmla="*/ 461555 h 2211977"/>
                <a:gd name="connsiteX40" fmla="*/ 3788229 w 6992983"/>
                <a:gd name="connsiteY40" fmla="*/ 409303 h 2211977"/>
                <a:gd name="connsiteX41" fmla="*/ 3439886 w 6992983"/>
                <a:gd name="connsiteY41" fmla="*/ 452846 h 2211977"/>
                <a:gd name="connsiteX42" fmla="*/ 3178629 w 6992983"/>
                <a:gd name="connsiteY42" fmla="*/ 722812 h 2211977"/>
                <a:gd name="connsiteX43" fmla="*/ 2725783 w 6992983"/>
                <a:gd name="connsiteY43" fmla="*/ 905692 h 2211977"/>
                <a:gd name="connsiteX44" fmla="*/ 2447109 w 6992983"/>
                <a:gd name="connsiteY44" fmla="*/ 1079863 h 2211977"/>
                <a:gd name="connsiteX45" fmla="*/ 2177143 w 6992983"/>
                <a:gd name="connsiteY45" fmla="*/ 1306286 h 2211977"/>
                <a:gd name="connsiteX46" fmla="*/ 2020389 w 6992983"/>
                <a:gd name="connsiteY46" fmla="*/ 1524000 h 2211977"/>
                <a:gd name="connsiteX47" fmla="*/ 1985555 w 6992983"/>
                <a:gd name="connsiteY47" fmla="*/ 1706880 h 2211977"/>
                <a:gd name="connsiteX48" fmla="*/ 1750423 w 6992983"/>
                <a:gd name="connsiteY48" fmla="*/ 1793966 h 2211977"/>
                <a:gd name="connsiteX49" fmla="*/ 1637212 w 6992983"/>
                <a:gd name="connsiteY49" fmla="*/ 1959429 h 2211977"/>
                <a:gd name="connsiteX50" fmla="*/ 1497875 w 6992983"/>
                <a:gd name="connsiteY50" fmla="*/ 1985555 h 2211977"/>
                <a:gd name="connsiteX51" fmla="*/ 1262743 w 6992983"/>
                <a:gd name="connsiteY51" fmla="*/ 2133600 h 2211977"/>
                <a:gd name="connsiteX52" fmla="*/ 949235 w 6992983"/>
                <a:gd name="connsiteY52" fmla="*/ 2211977 h 2211977"/>
                <a:gd name="connsiteX53" fmla="*/ 627017 w 6992983"/>
                <a:gd name="connsiteY53" fmla="*/ 2194560 h 2211977"/>
                <a:gd name="connsiteX54" fmla="*/ 243840 w 6992983"/>
                <a:gd name="connsiteY54" fmla="*/ 2151017 h 2211977"/>
                <a:gd name="connsiteX55" fmla="*/ 0 w 6992983"/>
                <a:gd name="connsiteY55" fmla="*/ 2124892 h 2211977"/>
                <a:gd name="connsiteX0" fmla="*/ 2386149 w 6749143"/>
                <a:gd name="connsiteY0" fmla="*/ 740229 h 2211977"/>
                <a:gd name="connsiteX1" fmla="*/ 2821577 w 6749143"/>
                <a:gd name="connsiteY1" fmla="*/ 478972 h 2211977"/>
                <a:gd name="connsiteX2" fmla="*/ 3317966 w 6749143"/>
                <a:gd name="connsiteY2" fmla="*/ 252549 h 2211977"/>
                <a:gd name="connsiteX3" fmla="*/ 3579223 w 6749143"/>
                <a:gd name="connsiteY3" fmla="*/ 0 h 2211977"/>
                <a:gd name="connsiteX4" fmla="*/ 3709852 w 6749143"/>
                <a:gd name="connsiteY4" fmla="*/ 0 h 2211977"/>
                <a:gd name="connsiteX5" fmla="*/ 3962400 w 6749143"/>
                <a:gd name="connsiteY5" fmla="*/ 235132 h 2211977"/>
                <a:gd name="connsiteX6" fmla="*/ 4180115 w 6749143"/>
                <a:gd name="connsiteY6" fmla="*/ 478972 h 2211977"/>
                <a:gd name="connsiteX7" fmla="*/ 4415246 w 6749143"/>
                <a:gd name="connsiteY7" fmla="*/ 618309 h 2211977"/>
                <a:gd name="connsiteX8" fmla="*/ 4580709 w 6749143"/>
                <a:gd name="connsiteY8" fmla="*/ 705395 h 2211977"/>
                <a:gd name="connsiteX9" fmla="*/ 4598126 w 6749143"/>
                <a:gd name="connsiteY9" fmla="*/ 827315 h 2211977"/>
                <a:gd name="connsiteX10" fmla="*/ 4650377 w 6749143"/>
                <a:gd name="connsiteY10" fmla="*/ 905692 h 2211977"/>
                <a:gd name="connsiteX11" fmla="*/ 4789715 w 6749143"/>
                <a:gd name="connsiteY11" fmla="*/ 966652 h 2211977"/>
                <a:gd name="connsiteX12" fmla="*/ 5077097 w 6749143"/>
                <a:gd name="connsiteY12" fmla="*/ 992777 h 2211977"/>
                <a:gd name="connsiteX13" fmla="*/ 5381897 w 6749143"/>
                <a:gd name="connsiteY13" fmla="*/ 862149 h 2211977"/>
                <a:gd name="connsiteX14" fmla="*/ 5826035 w 6749143"/>
                <a:gd name="connsiteY14" fmla="*/ 870857 h 2211977"/>
                <a:gd name="connsiteX15" fmla="*/ 6052457 w 6749143"/>
                <a:gd name="connsiteY15" fmla="*/ 896983 h 2211977"/>
                <a:gd name="connsiteX16" fmla="*/ 6383383 w 6749143"/>
                <a:gd name="connsiteY16" fmla="*/ 635726 h 2211977"/>
                <a:gd name="connsiteX17" fmla="*/ 6426926 w 6749143"/>
                <a:gd name="connsiteY17" fmla="*/ 470263 h 2211977"/>
                <a:gd name="connsiteX18" fmla="*/ 6313715 w 6749143"/>
                <a:gd name="connsiteY18" fmla="*/ 313509 h 2211977"/>
                <a:gd name="connsiteX19" fmla="*/ 6261463 w 6749143"/>
                <a:gd name="connsiteY19" fmla="*/ 191589 h 2211977"/>
                <a:gd name="connsiteX20" fmla="*/ 6627223 w 6749143"/>
                <a:gd name="connsiteY20" fmla="*/ 339635 h 2211977"/>
                <a:gd name="connsiteX21" fmla="*/ 6653349 w 6749143"/>
                <a:gd name="connsiteY21" fmla="*/ 418012 h 2211977"/>
                <a:gd name="connsiteX22" fmla="*/ 6531429 w 6749143"/>
                <a:gd name="connsiteY22" fmla="*/ 600892 h 2211977"/>
                <a:gd name="connsiteX23" fmla="*/ 6696892 w 6749143"/>
                <a:gd name="connsiteY23" fmla="*/ 792480 h 2211977"/>
                <a:gd name="connsiteX24" fmla="*/ 6714309 w 6749143"/>
                <a:gd name="connsiteY24" fmla="*/ 1001486 h 2211977"/>
                <a:gd name="connsiteX25" fmla="*/ 6749143 w 6749143"/>
                <a:gd name="connsiteY25" fmla="*/ 1219200 h 2211977"/>
                <a:gd name="connsiteX26" fmla="*/ 6670766 w 6749143"/>
                <a:gd name="connsiteY26" fmla="*/ 1349829 h 2211977"/>
                <a:gd name="connsiteX27" fmla="*/ 6409509 w 6749143"/>
                <a:gd name="connsiteY27" fmla="*/ 1297577 h 2211977"/>
                <a:gd name="connsiteX28" fmla="*/ 6287589 w 6749143"/>
                <a:gd name="connsiteY28" fmla="*/ 1306286 h 2211977"/>
                <a:gd name="connsiteX29" fmla="*/ 6270172 w 6749143"/>
                <a:gd name="connsiteY29" fmla="*/ 1393372 h 2211977"/>
                <a:gd name="connsiteX30" fmla="*/ 6078583 w 6749143"/>
                <a:gd name="connsiteY30" fmla="*/ 1410789 h 2211977"/>
                <a:gd name="connsiteX31" fmla="*/ 6026332 w 6749143"/>
                <a:gd name="connsiteY31" fmla="*/ 1114697 h 2211977"/>
                <a:gd name="connsiteX32" fmla="*/ 5765075 w 6749143"/>
                <a:gd name="connsiteY32" fmla="*/ 1027612 h 2211977"/>
                <a:gd name="connsiteX33" fmla="*/ 5521235 w 6749143"/>
                <a:gd name="connsiteY33" fmla="*/ 984069 h 2211977"/>
                <a:gd name="connsiteX34" fmla="*/ 5181600 w 6749143"/>
                <a:gd name="connsiteY34" fmla="*/ 1140823 h 2211977"/>
                <a:gd name="connsiteX35" fmla="*/ 4876800 w 6749143"/>
                <a:gd name="connsiteY35" fmla="*/ 1149532 h 2211977"/>
                <a:gd name="connsiteX36" fmla="*/ 4589417 w 6749143"/>
                <a:gd name="connsiteY36" fmla="*/ 1071155 h 2211977"/>
                <a:gd name="connsiteX37" fmla="*/ 4328160 w 6749143"/>
                <a:gd name="connsiteY37" fmla="*/ 888275 h 2211977"/>
                <a:gd name="connsiteX38" fmla="*/ 3979817 w 6749143"/>
                <a:gd name="connsiteY38" fmla="*/ 627017 h 2211977"/>
                <a:gd name="connsiteX39" fmla="*/ 3735977 w 6749143"/>
                <a:gd name="connsiteY39" fmla="*/ 461555 h 2211977"/>
                <a:gd name="connsiteX40" fmla="*/ 3544389 w 6749143"/>
                <a:gd name="connsiteY40" fmla="*/ 409303 h 2211977"/>
                <a:gd name="connsiteX41" fmla="*/ 3196046 w 6749143"/>
                <a:gd name="connsiteY41" fmla="*/ 452846 h 2211977"/>
                <a:gd name="connsiteX42" fmla="*/ 2934789 w 6749143"/>
                <a:gd name="connsiteY42" fmla="*/ 722812 h 2211977"/>
                <a:gd name="connsiteX43" fmla="*/ 2481943 w 6749143"/>
                <a:gd name="connsiteY43" fmla="*/ 905692 h 2211977"/>
                <a:gd name="connsiteX44" fmla="*/ 2203269 w 6749143"/>
                <a:gd name="connsiteY44" fmla="*/ 1079863 h 2211977"/>
                <a:gd name="connsiteX45" fmla="*/ 1933303 w 6749143"/>
                <a:gd name="connsiteY45" fmla="*/ 1306286 h 2211977"/>
                <a:gd name="connsiteX46" fmla="*/ 1776549 w 6749143"/>
                <a:gd name="connsiteY46" fmla="*/ 1524000 h 2211977"/>
                <a:gd name="connsiteX47" fmla="*/ 1741715 w 6749143"/>
                <a:gd name="connsiteY47" fmla="*/ 1706880 h 2211977"/>
                <a:gd name="connsiteX48" fmla="*/ 1506583 w 6749143"/>
                <a:gd name="connsiteY48" fmla="*/ 1793966 h 2211977"/>
                <a:gd name="connsiteX49" fmla="*/ 1393372 w 6749143"/>
                <a:gd name="connsiteY49" fmla="*/ 1959429 h 2211977"/>
                <a:gd name="connsiteX50" fmla="*/ 1254035 w 6749143"/>
                <a:gd name="connsiteY50" fmla="*/ 1985555 h 2211977"/>
                <a:gd name="connsiteX51" fmla="*/ 1018903 w 6749143"/>
                <a:gd name="connsiteY51" fmla="*/ 2133600 h 2211977"/>
                <a:gd name="connsiteX52" fmla="*/ 705395 w 6749143"/>
                <a:gd name="connsiteY52" fmla="*/ 2211977 h 2211977"/>
                <a:gd name="connsiteX53" fmla="*/ 383177 w 6749143"/>
                <a:gd name="connsiteY53" fmla="*/ 2194560 h 2211977"/>
                <a:gd name="connsiteX54" fmla="*/ 0 w 6749143"/>
                <a:gd name="connsiteY54" fmla="*/ 2151017 h 2211977"/>
                <a:gd name="connsiteX0" fmla="*/ 2002972 w 6365966"/>
                <a:gd name="connsiteY0" fmla="*/ 740229 h 2211977"/>
                <a:gd name="connsiteX1" fmla="*/ 2438400 w 6365966"/>
                <a:gd name="connsiteY1" fmla="*/ 478972 h 2211977"/>
                <a:gd name="connsiteX2" fmla="*/ 2934789 w 6365966"/>
                <a:gd name="connsiteY2" fmla="*/ 252549 h 2211977"/>
                <a:gd name="connsiteX3" fmla="*/ 3196046 w 6365966"/>
                <a:gd name="connsiteY3" fmla="*/ 0 h 2211977"/>
                <a:gd name="connsiteX4" fmla="*/ 3326675 w 6365966"/>
                <a:gd name="connsiteY4" fmla="*/ 0 h 2211977"/>
                <a:gd name="connsiteX5" fmla="*/ 3579223 w 6365966"/>
                <a:gd name="connsiteY5" fmla="*/ 235132 h 2211977"/>
                <a:gd name="connsiteX6" fmla="*/ 3796938 w 6365966"/>
                <a:gd name="connsiteY6" fmla="*/ 478972 h 2211977"/>
                <a:gd name="connsiteX7" fmla="*/ 4032069 w 6365966"/>
                <a:gd name="connsiteY7" fmla="*/ 618309 h 2211977"/>
                <a:gd name="connsiteX8" fmla="*/ 4197532 w 6365966"/>
                <a:gd name="connsiteY8" fmla="*/ 705395 h 2211977"/>
                <a:gd name="connsiteX9" fmla="*/ 4214949 w 6365966"/>
                <a:gd name="connsiteY9" fmla="*/ 827315 h 2211977"/>
                <a:gd name="connsiteX10" fmla="*/ 4267200 w 6365966"/>
                <a:gd name="connsiteY10" fmla="*/ 905692 h 2211977"/>
                <a:gd name="connsiteX11" fmla="*/ 4406538 w 6365966"/>
                <a:gd name="connsiteY11" fmla="*/ 966652 h 2211977"/>
                <a:gd name="connsiteX12" fmla="*/ 4693920 w 6365966"/>
                <a:gd name="connsiteY12" fmla="*/ 992777 h 2211977"/>
                <a:gd name="connsiteX13" fmla="*/ 4998720 w 6365966"/>
                <a:gd name="connsiteY13" fmla="*/ 862149 h 2211977"/>
                <a:gd name="connsiteX14" fmla="*/ 5442858 w 6365966"/>
                <a:gd name="connsiteY14" fmla="*/ 870857 h 2211977"/>
                <a:gd name="connsiteX15" fmla="*/ 5669280 w 6365966"/>
                <a:gd name="connsiteY15" fmla="*/ 896983 h 2211977"/>
                <a:gd name="connsiteX16" fmla="*/ 6000206 w 6365966"/>
                <a:gd name="connsiteY16" fmla="*/ 635726 h 2211977"/>
                <a:gd name="connsiteX17" fmla="*/ 6043749 w 6365966"/>
                <a:gd name="connsiteY17" fmla="*/ 470263 h 2211977"/>
                <a:gd name="connsiteX18" fmla="*/ 5930538 w 6365966"/>
                <a:gd name="connsiteY18" fmla="*/ 313509 h 2211977"/>
                <a:gd name="connsiteX19" fmla="*/ 5878286 w 6365966"/>
                <a:gd name="connsiteY19" fmla="*/ 191589 h 2211977"/>
                <a:gd name="connsiteX20" fmla="*/ 6244046 w 6365966"/>
                <a:gd name="connsiteY20" fmla="*/ 339635 h 2211977"/>
                <a:gd name="connsiteX21" fmla="*/ 6270172 w 6365966"/>
                <a:gd name="connsiteY21" fmla="*/ 418012 h 2211977"/>
                <a:gd name="connsiteX22" fmla="*/ 6148252 w 6365966"/>
                <a:gd name="connsiteY22" fmla="*/ 600892 h 2211977"/>
                <a:gd name="connsiteX23" fmla="*/ 6313715 w 6365966"/>
                <a:gd name="connsiteY23" fmla="*/ 792480 h 2211977"/>
                <a:gd name="connsiteX24" fmla="*/ 6331132 w 6365966"/>
                <a:gd name="connsiteY24" fmla="*/ 1001486 h 2211977"/>
                <a:gd name="connsiteX25" fmla="*/ 6365966 w 6365966"/>
                <a:gd name="connsiteY25" fmla="*/ 1219200 h 2211977"/>
                <a:gd name="connsiteX26" fmla="*/ 6287589 w 6365966"/>
                <a:gd name="connsiteY26" fmla="*/ 1349829 h 2211977"/>
                <a:gd name="connsiteX27" fmla="*/ 6026332 w 6365966"/>
                <a:gd name="connsiteY27" fmla="*/ 1297577 h 2211977"/>
                <a:gd name="connsiteX28" fmla="*/ 5904412 w 6365966"/>
                <a:gd name="connsiteY28" fmla="*/ 1306286 h 2211977"/>
                <a:gd name="connsiteX29" fmla="*/ 5886995 w 6365966"/>
                <a:gd name="connsiteY29" fmla="*/ 1393372 h 2211977"/>
                <a:gd name="connsiteX30" fmla="*/ 5695406 w 6365966"/>
                <a:gd name="connsiteY30" fmla="*/ 1410789 h 2211977"/>
                <a:gd name="connsiteX31" fmla="*/ 5643155 w 6365966"/>
                <a:gd name="connsiteY31" fmla="*/ 1114697 h 2211977"/>
                <a:gd name="connsiteX32" fmla="*/ 5381898 w 6365966"/>
                <a:gd name="connsiteY32" fmla="*/ 1027612 h 2211977"/>
                <a:gd name="connsiteX33" fmla="*/ 5138058 w 6365966"/>
                <a:gd name="connsiteY33" fmla="*/ 984069 h 2211977"/>
                <a:gd name="connsiteX34" fmla="*/ 4798423 w 6365966"/>
                <a:gd name="connsiteY34" fmla="*/ 1140823 h 2211977"/>
                <a:gd name="connsiteX35" fmla="*/ 4493623 w 6365966"/>
                <a:gd name="connsiteY35" fmla="*/ 1149532 h 2211977"/>
                <a:gd name="connsiteX36" fmla="*/ 4206240 w 6365966"/>
                <a:gd name="connsiteY36" fmla="*/ 1071155 h 2211977"/>
                <a:gd name="connsiteX37" fmla="*/ 3944983 w 6365966"/>
                <a:gd name="connsiteY37" fmla="*/ 888275 h 2211977"/>
                <a:gd name="connsiteX38" fmla="*/ 3596640 w 6365966"/>
                <a:gd name="connsiteY38" fmla="*/ 627017 h 2211977"/>
                <a:gd name="connsiteX39" fmla="*/ 3352800 w 6365966"/>
                <a:gd name="connsiteY39" fmla="*/ 461555 h 2211977"/>
                <a:gd name="connsiteX40" fmla="*/ 3161212 w 6365966"/>
                <a:gd name="connsiteY40" fmla="*/ 409303 h 2211977"/>
                <a:gd name="connsiteX41" fmla="*/ 2812869 w 6365966"/>
                <a:gd name="connsiteY41" fmla="*/ 452846 h 2211977"/>
                <a:gd name="connsiteX42" fmla="*/ 2551612 w 6365966"/>
                <a:gd name="connsiteY42" fmla="*/ 722812 h 2211977"/>
                <a:gd name="connsiteX43" fmla="*/ 2098766 w 6365966"/>
                <a:gd name="connsiteY43" fmla="*/ 905692 h 2211977"/>
                <a:gd name="connsiteX44" fmla="*/ 1820092 w 6365966"/>
                <a:gd name="connsiteY44" fmla="*/ 1079863 h 2211977"/>
                <a:gd name="connsiteX45" fmla="*/ 1550126 w 6365966"/>
                <a:gd name="connsiteY45" fmla="*/ 1306286 h 2211977"/>
                <a:gd name="connsiteX46" fmla="*/ 1393372 w 6365966"/>
                <a:gd name="connsiteY46" fmla="*/ 1524000 h 2211977"/>
                <a:gd name="connsiteX47" fmla="*/ 1358538 w 6365966"/>
                <a:gd name="connsiteY47" fmla="*/ 1706880 h 2211977"/>
                <a:gd name="connsiteX48" fmla="*/ 1123406 w 6365966"/>
                <a:gd name="connsiteY48" fmla="*/ 1793966 h 2211977"/>
                <a:gd name="connsiteX49" fmla="*/ 1010195 w 6365966"/>
                <a:gd name="connsiteY49" fmla="*/ 1959429 h 2211977"/>
                <a:gd name="connsiteX50" fmla="*/ 870858 w 6365966"/>
                <a:gd name="connsiteY50" fmla="*/ 1985555 h 2211977"/>
                <a:gd name="connsiteX51" fmla="*/ 635726 w 6365966"/>
                <a:gd name="connsiteY51" fmla="*/ 2133600 h 2211977"/>
                <a:gd name="connsiteX52" fmla="*/ 322218 w 6365966"/>
                <a:gd name="connsiteY52" fmla="*/ 2211977 h 2211977"/>
                <a:gd name="connsiteX53" fmla="*/ 0 w 6365966"/>
                <a:gd name="connsiteY53" fmla="*/ 2194560 h 2211977"/>
                <a:gd name="connsiteX0" fmla="*/ 1680754 w 6043748"/>
                <a:gd name="connsiteY0" fmla="*/ 740229 h 2211977"/>
                <a:gd name="connsiteX1" fmla="*/ 2116182 w 6043748"/>
                <a:gd name="connsiteY1" fmla="*/ 478972 h 2211977"/>
                <a:gd name="connsiteX2" fmla="*/ 2612571 w 6043748"/>
                <a:gd name="connsiteY2" fmla="*/ 252549 h 2211977"/>
                <a:gd name="connsiteX3" fmla="*/ 2873828 w 6043748"/>
                <a:gd name="connsiteY3" fmla="*/ 0 h 2211977"/>
                <a:gd name="connsiteX4" fmla="*/ 3004457 w 6043748"/>
                <a:gd name="connsiteY4" fmla="*/ 0 h 2211977"/>
                <a:gd name="connsiteX5" fmla="*/ 3257005 w 6043748"/>
                <a:gd name="connsiteY5" fmla="*/ 235132 h 2211977"/>
                <a:gd name="connsiteX6" fmla="*/ 3474720 w 6043748"/>
                <a:gd name="connsiteY6" fmla="*/ 478972 h 2211977"/>
                <a:gd name="connsiteX7" fmla="*/ 3709851 w 6043748"/>
                <a:gd name="connsiteY7" fmla="*/ 618309 h 2211977"/>
                <a:gd name="connsiteX8" fmla="*/ 3875314 w 6043748"/>
                <a:gd name="connsiteY8" fmla="*/ 705395 h 2211977"/>
                <a:gd name="connsiteX9" fmla="*/ 3892731 w 6043748"/>
                <a:gd name="connsiteY9" fmla="*/ 827315 h 2211977"/>
                <a:gd name="connsiteX10" fmla="*/ 3944982 w 6043748"/>
                <a:gd name="connsiteY10" fmla="*/ 905692 h 2211977"/>
                <a:gd name="connsiteX11" fmla="*/ 4084320 w 6043748"/>
                <a:gd name="connsiteY11" fmla="*/ 966652 h 2211977"/>
                <a:gd name="connsiteX12" fmla="*/ 4371702 w 6043748"/>
                <a:gd name="connsiteY12" fmla="*/ 992777 h 2211977"/>
                <a:gd name="connsiteX13" fmla="*/ 4676502 w 6043748"/>
                <a:gd name="connsiteY13" fmla="*/ 862149 h 2211977"/>
                <a:gd name="connsiteX14" fmla="*/ 5120640 w 6043748"/>
                <a:gd name="connsiteY14" fmla="*/ 870857 h 2211977"/>
                <a:gd name="connsiteX15" fmla="*/ 5347062 w 6043748"/>
                <a:gd name="connsiteY15" fmla="*/ 896983 h 2211977"/>
                <a:gd name="connsiteX16" fmla="*/ 5677988 w 6043748"/>
                <a:gd name="connsiteY16" fmla="*/ 635726 h 2211977"/>
                <a:gd name="connsiteX17" fmla="*/ 5721531 w 6043748"/>
                <a:gd name="connsiteY17" fmla="*/ 470263 h 2211977"/>
                <a:gd name="connsiteX18" fmla="*/ 5608320 w 6043748"/>
                <a:gd name="connsiteY18" fmla="*/ 313509 h 2211977"/>
                <a:gd name="connsiteX19" fmla="*/ 5556068 w 6043748"/>
                <a:gd name="connsiteY19" fmla="*/ 191589 h 2211977"/>
                <a:gd name="connsiteX20" fmla="*/ 5921828 w 6043748"/>
                <a:gd name="connsiteY20" fmla="*/ 339635 h 2211977"/>
                <a:gd name="connsiteX21" fmla="*/ 5947954 w 6043748"/>
                <a:gd name="connsiteY21" fmla="*/ 418012 h 2211977"/>
                <a:gd name="connsiteX22" fmla="*/ 5826034 w 6043748"/>
                <a:gd name="connsiteY22" fmla="*/ 600892 h 2211977"/>
                <a:gd name="connsiteX23" fmla="*/ 5991497 w 6043748"/>
                <a:gd name="connsiteY23" fmla="*/ 792480 h 2211977"/>
                <a:gd name="connsiteX24" fmla="*/ 6008914 w 6043748"/>
                <a:gd name="connsiteY24" fmla="*/ 1001486 h 2211977"/>
                <a:gd name="connsiteX25" fmla="*/ 6043748 w 6043748"/>
                <a:gd name="connsiteY25" fmla="*/ 1219200 h 2211977"/>
                <a:gd name="connsiteX26" fmla="*/ 5965371 w 6043748"/>
                <a:gd name="connsiteY26" fmla="*/ 1349829 h 2211977"/>
                <a:gd name="connsiteX27" fmla="*/ 5704114 w 6043748"/>
                <a:gd name="connsiteY27" fmla="*/ 1297577 h 2211977"/>
                <a:gd name="connsiteX28" fmla="*/ 5582194 w 6043748"/>
                <a:gd name="connsiteY28" fmla="*/ 1306286 h 2211977"/>
                <a:gd name="connsiteX29" fmla="*/ 5564777 w 6043748"/>
                <a:gd name="connsiteY29" fmla="*/ 1393372 h 2211977"/>
                <a:gd name="connsiteX30" fmla="*/ 5373188 w 6043748"/>
                <a:gd name="connsiteY30" fmla="*/ 1410789 h 2211977"/>
                <a:gd name="connsiteX31" fmla="*/ 5320937 w 6043748"/>
                <a:gd name="connsiteY31" fmla="*/ 1114697 h 2211977"/>
                <a:gd name="connsiteX32" fmla="*/ 5059680 w 6043748"/>
                <a:gd name="connsiteY32" fmla="*/ 1027612 h 2211977"/>
                <a:gd name="connsiteX33" fmla="*/ 4815840 w 6043748"/>
                <a:gd name="connsiteY33" fmla="*/ 984069 h 2211977"/>
                <a:gd name="connsiteX34" fmla="*/ 4476205 w 6043748"/>
                <a:gd name="connsiteY34" fmla="*/ 1140823 h 2211977"/>
                <a:gd name="connsiteX35" fmla="*/ 4171405 w 6043748"/>
                <a:gd name="connsiteY35" fmla="*/ 1149532 h 2211977"/>
                <a:gd name="connsiteX36" fmla="*/ 3884022 w 6043748"/>
                <a:gd name="connsiteY36" fmla="*/ 1071155 h 2211977"/>
                <a:gd name="connsiteX37" fmla="*/ 3622765 w 6043748"/>
                <a:gd name="connsiteY37" fmla="*/ 888275 h 2211977"/>
                <a:gd name="connsiteX38" fmla="*/ 3274422 w 6043748"/>
                <a:gd name="connsiteY38" fmla="*/ 627017 h 2211977"/>
                <a:gd name="connsiteX39" fmla="*/ 3030582 w 6043748"/>
                <a:gd name="connsiteY39" fmla="*/ 461555 h 2211977"/>
                <a:gd name="connsiteX40" fmla="*/ 2838994 w 6043748"/>
                <a:gd name="connsiteY40" fmla="*/ 409303 h 2211977"/>
                <a:gd name="connsiteX41" fmla="*/ 2490651 w 6043748"/>
                <a:gd name="connsiteY41" fmla="*/ 452846 h 2211977"/>
                <a:gd name="connsiteX42" fmla="*/ 2229394 w 6043748"/>
                <a:gd name="connsiteY42" fmla="*/ 722812 h 2211977"/>
                <a:gd name="connsiteX43" fmla="*/ 1776548 w 6043748"/>
                <a:gd name="connsiteY43" fmla="*/ 905692 h 2211977"/>
                <a:gd name="connsiteX44" fmla="*/ 1497874 w 6043748"/>
                <a:gd name="connsiteY44" fmla="*/ 1079863 h 2211977"/>
                <a:gd name="connsiteX45" fmla="*/ 1227908 w 6043748"/>
                <a:gd name="connsiteY45" fmla="*/ 1306286 h 2211977"/>
                <a:gd name="connsiteX46" fmla="*/ 1071154 w 6043748"/>
                <a:gd name="connsiteY46" fmla="*/ 1524000 h 2211977"/>
                <a:gd name="connsiteX47" fmla="*/ 1036320 w 6043748"/>
                <a:gd name="connsiteY47" fmla="*/ 1706880 h 2211977"/>
                <a:gd name="connsiteX48" fmla="*/ 801188 w 6043748"/>
                <a:gd name="connsiteY48" fmla="*/ 1793966 h 2211977"/>
                <a:gd name="connsiteX49" fmla="*/ 687977 w 6043748"/>
                <a:gd name="connsiteY49" fmla="*/ 1959429 h 2211977"/>
                <a:gd name="connsiteX50" fmla="*/ 548640 w 6043748"/>
                <a:gd name="connsiteY50" fmla="*/ 1985555 h 2211977"/>
                <a:gd name="connsiteX51" fmla="*/ 313508 w 6043748"/>
                <a:gd name="connsiteY51" fmla="*/ 2133600 h 2211977"/>
                <a:gd name="connsiteX52" fmla="*/ 0 w 6043748"/>
                <a:gd name="connsiteY52" fmla="*/ 2211977 h 2211977"/>
                <a:gd name="connsiteX0" fmla="*/ 1367246 w 5730240"/>
                <a:gd name="connsiteY0" fmla="*/ 740229 h 2133600"/>
                <a:gd name="connsiteX1" fmla="*/ 1802674 w 5730240"/>
                <a:gd name="connsiteY1" fmla="*/ 478972 h 2133600"/>
                <a:gd name="connsiteX2" fmla="*/ 2299063 w 5730240"/>
                <a:gd name="connsiteY2" fmla="*/ 252549 h 2133600"/>
                <a:gd name="connsiteX3" fmla="*/ 2560320 w 5730240"/>
                <a:gd name="connsiteY3" fmla="*/ 0 h 2133600"/>
                <a:gd name="connsiteX4" fmla="*/ 2690949 w 5730240"/>
                <a:gd name="connsiteY4" fmla="*/ 0 h 2133600"/>
                <a:gd name="connsiteX5" fmla="*/ 2943497 w 5730240"/>
                <a:gd name="connsiteY5" fmla="*/ 235132 h 2133600"/>
                <a:gd name="connsiteX6" fmla="*/ 3161212 w 5730240"/>
                <a:gd name="connsiteY6" fmla="*/ 478972 h 2133600"/>
                <a:gd name="connsiteX7" fmla="*/ 3396343 w 5730240"/>
                <a:gd name="connsiteY7" fmla="*/ 618309 h 2133600"/>
                <a:gd name="connsiteX8" fmla="*/ 3561806 w 5730240"/>
                <a:gd name="connsiteY8" fmla="*/ 705395 h 2133600"/>
                <a:gd name="connsiteX9" fmla="*/ 3579223 w 5730240"/>
                <a:gd name="connsiteY9" fmla="*/ 827315 h 2133600"/>
                <a:gd name="connsiteX10" fmla="*/ 3631474 w 5730240"/>
                <a:gd name="connsiteY10" fmla="*/ 905692 h 2133600"/>
                <a:gd name="connsiteX11" fmla="*/ 3770812 w 5730240"/>
                <a:gd name="connsiteY11" fmla="*/ 966652 h 2133600"/>
                <a:gd name="connsiteX12" fmla="*/ 4058194 w 5730240"/>
                <a:gd name="connsiteY12" fmla="*/ 992777 h 2133600"/>
                <a:gd name="connsiteX13" fmla="*/ 4362994 w 5730240"/>
                <a:gd name="connsiteY13" fmla="*/ 862149 h 2133600"/>
                <a:gd name="connsiteX14" fmla="*/ 4807132 w 5730240"/>
                <a:gd name="connsiteY14" fmla="*/ 870857 h 2133600"/>
                <a:gd name="connsiteX15" fmla="*/ 5033554 w 5730240"/>
                <a:gd name="connsiteY15" fmla="*/ 896983 h 2133600"/>
                <a:gd name="connsiteX16" fmla="*/ 5364480 w 5730240"/>
                <a:gd name="connsiteY16" fmla="*/ 635726 h 2133600"/>
                <a:gd name="connsiteX17" fmla="*/ 5408023 w 5730240"/>
                <a:gd name="connsiteY17" fmla="*/ 470263 h 2133600"/>
                <a:gd name="connsiteX18" fmla="*/ 5294812 w 5730240"/>
                <a:gd name="connsiteY18" fmla="*/ 313509 h 2133600"/>
                <a:gd name="connsiteX19" fmla="*/ 5242560 w 5730240"/>
                <a:gd name="connsiteY19" fmla="*/ 191589 h 2133600"/>
                <a:gd name="connsiteX20" fmla="*/ 5608320 w 5730240"/>
                <a:gd name="connsiteY20" fmla="*/ 339635 h 2133600"/>
                <a:gd name="connsiteX21" fmla="*/ 5634446 w 5730240"/>
                <a:gd name="connsiteY21" fmla="*/ 418012 h 2133600"/>
                <a:gd name="connsiteX22" fmla="*/ 5512526 w 5730240"/>
                <a:gd name="connsiteY22" fmla="*/ 600892 h 2133600"/>
                <a:gd name="connsiteX23" fmla="*/ 5677989 w 5730240"/>
                <a:gd name="connsiteY23" fmla="*/ 792480 h 2133600"/>
                <a:gd name="connsiteX24" fmla="*/ 5695406 w 5730240"/>
                <a:gd name="connsiteY24" fmla="*/ 1001486 h 2133600"/>
                <a:gd name="connsiteX25" fmla="*/ 5730240 w 5730240"/>
                <a:gd name="connsiteY25" fmla="*/ 1219200 h 2133600"/>
                <a:gd name="connsiteX26" fmla="*/ 5651863 w 5730240"/>
                <a:gd name="connsiteY26" fmla="*/ 1349829 h 2133600"/>
                <a:gd name="connsiteX27" fmla="*/ 5390606 w 5730240"/>
                <a:gd name="connsiteY27" fmla="*/ 1297577 h 2133600"/>
                <a:gd name="connsiteX28" fmla="*/ 5268686 w 5730240"/>
                <a:gd name="connsiteY28" fmla="*/ 1306286 h 2133600"/>
                <a:gd name="connsiteX29" fmla="*/ 5251269 w 5730240"/>
                <a:gd name="connsiteY29" fmla="*/ 1393372 h 2133600"/>
                <a:gd name="connsiteX30" fmla="*/ 5059680 w 5730240"/>
                <a:gd name="connsiteY30" fmla="*/ 1410789 h 2133600"/>
                <a:gd name="connsiteX31" fmla="*/ 5007429 w 5730240"/>
                <a:gd name="connsiteY31" fmla="*/ 1114697 h 2133600"/>
                <a:gd name="connsiteX32" fmla="*/ 4746172 w 5730240"/>
                <a:gd name="connsiteY32" fmla="*/ 1027612 h 2133600"/>
                <a:gd name="connsiteX33" fmla="*/ 4502332 w 5730240"/>
                <a:gd name="connsiteY33" fmla="*/ 984069 h 2133600"/>
                <a:gd name="connsiteX34" fmla="*/ 4162697 w 5730240"/>
                <a:gd name="connsiteY34" fmla="*/ 1140823 h 2133600"/>
                <a:gd name="connsiteX35" fmla="*/ 3857897 w 5730240"/>
                <a:gd name="connsiteY35" fmla="*/ 1149532 h 2133600"/>
                <a:gd name="connsiteX36" fmla="*/ 3570514 w 5730240"/>
                <a:gd name="connsiteY36" fmla="*/ 1071155 h 2133600"/>
                <a:gd name="connsiteX37" fmla="*/ 3309257 w 5730240"/>
                <a:gd name="connsiteY37" fmla="*/ 888275 h 2133600"/>
                <a:gd name="connsiteX38" fmla="*/ 2960914 w 5730240"/>
                <a:gd name="connsiteY38" fmla="*/ 627017 h 2133600"/>
                <a:gd name="connsiteX39" fmla="*/ 2717074 w 5730240"/>
                <a:gd name="connsiteY39" fmla="*/ 461555 h 2133600"/>
                <a:gd name="connsiteX40" fmla="*/ 2525486 w 5730240"/>
                <a:gd name="connsiteY40" fmla="*/ 409303 h 2133600"/>
                <a:gd name="connsiteX41" fmla="*/ 2177143 w 5730240"/>
                <a:gd name="connsiteY41" fmla="*/ 452846 h 2133600"/>
                <a:gd name="connsiteX42" fmla="*/ 1915886 w 5730240"/>
                <a:gd name="connsiteY42" fmla="*/ 722812 h 2133600"/>
                <a:gd name="connsiteX43" fmla="*/ 1463040 w 5730240"/>
                <a:gd name="connsiteY43" fmla="*/ 905692 h 2133600"/>
                <a:gd name="connsiteX44" fmla="*/ 1184366 w 5730240"/>
                <a:gd name="connsiteY44" fmla="*/ 1079863 h 2133600"/>
                <a:gd name="connsiteX45" fmla="*/ 914400 w 5730240"/>
                <a:gd name="connsiteY45" fmla="*/ 1306286 h 2133600"/>
                <a:gd name="connsiteX46" fmla="*/ 757646 w 5730240"/>
                <a:gd name="connsiteY46" fmla="*/ 1524000 h 2133600"/>
                <a:gd name="connsiteX47" fmla="*/ 722812 w 5730240"/>
                <a:gd name="connsiteY47" fmla="*/ 1706880 h 2133600"/>
                <a:gd name="connsiteX48" fmla="*/ 487680 w 5730240"/>
                <a:gd name="connsiteY48" fmla="*/ 1793966 h 2133600"/>
                <a:gd name="connsiteX49" fmla="*/ 374469 w 5730240"/>
                <a:gd name="connsiteY49" fmla="*/ 1959429 h 2133600"/>
                <a:gd name="connsiteX50" fmla="*/ 235132 w 5730240"/>
                <a:gd name="connsiteY50" fmla="*/ 1985555 h 2133600"/>
                <a:gd name="connsiteX51" fmla="*/ 0 w 5730240"/>
                <a:gd name="connsiteY51" fmla="*/ 2133600 h 2133600"/>
                <a:gd name="connsiteX0" fmla="*/ 1132114 w 5495108"/>
                <a:gd name="connsiteY0" fmla="*/ 740229 h 1985555"/>
                <a:gd name="connsiteX1" fmla="*/ 1567542 w 5495108"/>
                <a:gd name="connsiteY1" fmla="*/ 478972 h 1985555"/>
                <a:gd name="connsiteX2" fmla="*/ 2063931 w 5495108"/>
                <a:gd name="connsiteY2" fmla="*/ 252549 h 1985555"/>
                <a:gd name="connsiteX3" fmla="*/ 2325188 w 5495108"/>
                <a:gd name="connsiteY3" fmla="*/ 0 h 1985555"/>
                <a:gd name="connsiteX4" fmla="*/ 2455817 w 5495108"/>
                <a:gd name="connsiteY4" fmla="*/ 0 h 1985555"/>
                <a:gd name="connsiteX5" fmla="*/ 2708365 w 5495108"/>
                <a:gd name="connsiteY5" fmla="*/ 235132 h 1985555"/>
                <a:gd name="connsiteX6" fmla="*/ 2926080 w 5495108"/>
                <a:gd name="connsiteY6" fmla="*/ 478972 h 1985555"/>
                <a:gd name="connsiteX7" fmla="*/ 3161211 w 5495108"/>
                <a:gd name="connsiteY7" fmla="*/ 618309 h 1985555"/>
                <a:gd name="connsiteX8" fmla="*/ 3326674 w 5495108"/>
                <a:gd name="connsiteY8" fmla="*/ 705395 h 1985555"/>
                <a:gd name="connsiteX9" fmla="*/ 3344091 w 5495108"/>
                <a:gd name="connsiteY9" fmla="*/ 827315 h 1985555"/>
                <a:gd name="connsiteX10" fmla="*/ 3396342 w 5495108"/>
                <a:gd name="connsiteY10" fmla="*/ 905692 h 1985555"/>
                <a:gd name="connsiteX11" fmla="*/ 3535680 w 5495108"/>
                <a:gd name="connsiteY11" fmla="*/ 966652 h 1985555"/>
                <a:gd name="connsiteX12" fmla="*/ 3823062 w 5495108"/>
                <a:gd name="connsiteY12" fmla="*/ 992777 h 1985555"/>
                <a:gd name="connsiteX13" fmla="*/ 4127862 w 5495108"/>
                <a:gd name="connsiteY13" fmla="*/ 862149 h 1985555"/>
                <a:gd name="connsiteX14" fmla="*/ 4572000 w 5495108"/>
                <a:gd name="connsiteY14" fmla="*/ 870857 h 1985555"/>
                <a:gd name="connsiteX15" fmla="*/ 4798422 w 5495108"/>
                <a:gd name="connsiteY15" fmla="*/ 896983 h 1985555"/>
                <a:gd name="connsiteX16" fmla="*/ 5129348 w 5495108"/>
                <a:gd name="connsiteY16" fmla="*/ 635726 h 1985555"/>
                <a:gd name="connsiteX17" fmla="*/ 5172891 w 5495108"/>
                <a:gd name="connsiteY17" fmla="*/ 470263 h 1985555"/>
                <a:gd name="connsiteX18" fmla="*/ 5059680 w 5495108"/>
                <a:gd name="connsiteY18" fmla="*/ 313509 h 1985555"/>
                <a:gd name="connsiteX19" fmla="*/ 5007428 w 5495108"/>
                <a:gd name="connsiteY19" fmla="*/ 191589 h 1985555"/>
                <a:gd name="connsiteX20" fmla="*/ 5373188 w 5495108"/>
                <a:gd name="connsiteY20" fmla="*/ 339635 h 1985555"/>
                <a:gd name="connsiteX21" fmla="*/ 5399314 w 5495108"/>
                <a:gd name="connsiteY21" fmla="*/ 418012 h 1985555"/>
                <a:gd name="connsiteX22" fmla="*/ 5277394 w 5495108"/>
                <a:gd name="connsiteY22" fmla="*/ 600892 h 1985555"/>
                <a:gd name="connsiteX23" fmla="*/ 5442857 w 5495108"/>
                <a:gd name="connsiteY23" fmla="*/ 792480 h 1985555"/>
                <a:gd name="connsiteX24" fmla="*/ 5460274 w 5495108"/>
                <a:gd name="connsiteY24" fmla="*/ 1001486 h 1985555"/>
                <a:gd name="connsiteX25" fmla="*/ 5495108 w 5495108"/>
                <a:gd name="connsiteY25" fmla="*/ 1219200 h 1985555"/>
                <a:gd name="connsiteX26" fmla="*/ 5416731 w 5495108"/>
                <a:gd name="connsiteY26" fmla="*/ 1349829 h 1985555"/>
                <a:gd name="connsiteX27" fmla="*/ 5155474 w 5495108"/>
                <a:gd name="connsiteY27" fmla="*/ 1297577 h 1985555"/>
                <a:gd name="connsiteX28" fmla="*/ 5033554 w 5495108"/>
                <a:gd name="connsiteY28" fmla="*/ 1306286 h 1985555"/>
                <a:gd name="connsiteX29" fmla="*/ 5016137 w 5495108"/>
                <a:gd name="connsiteY29" fmla="*/ 1393372 h 1985555"/>
                <a:gd name="connsiteX30" fmla="*/ 4824548 w 5495108"/>
                <a:gd name="connsiteY30" fmla="*/ 1410789 h 1985555"/>
                <a:gd name="connsiteX31" fmla="*/ 4772297 w 5495108"/>
                <a:gd name="connsiteY31" fmla="*/ 1114697 h 1985555"/>
                <a:gd name="connsiteX32" fmla="*/ 4511040 w 5495108"/>
                <a:gd name="connsiteY32" fmla="*/ 1027612 h 1985555"/>
                <a:gd name="connsiteX33" fmla="*/ 4267200 w 5495108"/>
                <a:gd name="connsiteY33" fmla="*/ 984069 h 1985555"/>
                <a:gd name="connsiteX34" fmla="*/ 3927565 w 5495108"/>
                <a:gd name="connsiteY34" fmla="*/ 1140823 h 1985555"/>
                <a:gd name="connsiteX35" fmla="*/ 3622765 w 5495108"/>
                <a:gd name="connsiteY35" fmla="*/ 1149532 h 1985555"/>
                <a:gd name="connsiteX36" fmla="*/ 3335382 w 5495108"/>
                <a:gd name="connsiteY36" fmla="*/ 1071155 h 1985555"/>
                <a:gd name="connsiteX37" fmla="*/ 3074125 w 5495108"/>
                <a:gd name="connsiteY37" fmla="*/ 888275 h 1985555"/>
                <a:gd name="connsiteX38" fmla="*/ 2725782 w 5495108"/>
                <a:gd name="connsiteY38" fmla="*/ 627017 h 1985555"/>
                <a:gd name="connsiteX39" fmla="*/ 2481942 w 5495108"/>
                <a:gd name="connsiteY39" fmla="*/ 461555 h 1985555"/>
                <a:gd name="connsiteX40" fmla="*/ 2290354 w 5495108"/>
                <a:gd name="connsiteY40" fmla="*/ 409303 h 1985555"/>
                <a:gd name="connsiteX41" fmla="*/ 1942011 w 5495108"/>
                <a:gd name="connsiteY41" fmla="*/ 452846 h 1985555"/>
                <a:gd name="connsiteX42" fmla="*/ 1680754 w 5495108"/>
                <a:gd name="connsiteY42" fmla="*/ 722812 h 1985555"/>
                <a:gd name="connsiteX43" fmla="*/ 1227908 w 5495108"/>
                <a:gd name="connsiteY43" fmla="*/ 905692 h 1985555"/>
                <a:gd name="connsiteX44" fmla="*/ 949234 w 5495108"/>
                <a:gd name="connsiteY44" fmla="*/ 1079863 h 1985555"/>
                <a:gd name="connsiteX45" fmla="*/ 679268 w 5495108"/>
                <a:gd name="connsiteY45" fmla="*/ 1306286 h 1985555"/>
                <a:gd name="connsiteX46" fmla="*/ 522514 w 5495108"/>
                <a:gd name="connsiteY46" fmla="*/ 1524000 h 1985555"/>
                <a:gd name="connsiteX47" fmla="*/ 487680 w 5495108"/>
                <a:gd name="connsiteY47" fmla="*/ 1706880 h 1985555"/>
                <a:gd name="connsiteX48" fmla="*/ 252548 w 5495108"/>
                <a:gd name="connsiteY48" fmla="*/ 1793966 h 1985555"/>
                <a:gd name="connsiteX49" fmla="*/ 139337 w 5495108"/>
                <a:gd name="connsiteY49" fmla="*/ 1959429 h 1985555"/>
                <a:gd name="connsiteX50" fmla="*/ 0 w 5495108"/>
                <a:gd name="connsiteY50" fmla="*/ 1985555 h 1985555"/>
                <a:gd name="connsiteX0" fmla="*/ 992777 w 5355771"/>
                <a:gd name="connsiteY0" fmla="*/ 740229 h 1959429"/>
                <a:gd name="connsiteX1" fmla="*/ 1428205 w 5355771"/>
                <a:gd name="connsiteY1" fmla="*/ 478972 h 1959429"/>
                <a:gd name="connsiteX2" fmla="*/ 1924594 w 5355771"/>
                <a:gd name="connsiteY2" fmla="*/ 252549 h 1959429"/>
                <a:gd name="connsiteX3" fmla="*/ 2185851 w 5355771"/>
                <a:gd name="connsiteY3" fmla="*/ 0 h 1959429"/>
                <a:gd name="connsiteX4" fmla="*/ 2316480 w 5355771"/>
                <a:gd name="connsiteY4" fmla="*/ 0 h 1959429"/>
                <a:gd name="connsiteX5" fmla="*/ 2569028 w 5355771"/>
                <a:gd name="connsiteY5" fmla="*/ 235132 h 1959429"/>
                <a:gd name="connsiteX6" fmla="*/ 2786743 w 5355771"/>
                <a:gd name="connsiteY6" fmla="*/ 478972 h 1959429"/>
                <a:gd name="connsiteX7" fmla="*/ 3021874 w 5355771"/>
                <a:gd name="connsiteY7" fmla="*/ 618309 h 1959429"/>
                <a:gd name="connsiteX8" fmla="*/ 3187337 w 5355771"/>
                <a:gd name="connsiteY8" fmla="*/ 705395 h 1959429"/>
                <a:gd name="connsiteX9" fmla="*/ 3204754 w 5355771"/>
                <a:gd name="connsiteY9" fmla="*/ 827315 h 1959429"/>
                <a:gd name="connsiteX10" fmla="*/ 3257005 w 5355771"/>
                <a:gd name="connsiteY10" fmla="*/ 905692 h 1959429"/>
                <a:gd name="connsiteX11" fmla="*/ 3396343 w 5355771"/>
                <a:gd name="connsiteY11" fmla="*/ 966652 h 1959429"/>
                <a:gd name="connsiteX12" fmla="*/ 3683725 w 5355771"/>
                <a:gd name="connsiteY12" fmla="*/ 992777 h 1959429"/>
                <a:gd name="connsiteX13" fmla="*/ 3988525 w 5355771"/>
                <a:gd name="connsiteY13" fmla="*/ 862149 h 1959429"/>
                <a:gd name="connsiteX14" fmla="*/ 4432663 w 5355771"/>
                <a:gd name="connsiteY14" fmla="*/ 870857 h 1959429"/>
                <a:gd name="connsiteX15" fmla="*/ 4659085 w 5355771"/>
                <a:gd name="connsiteY15" fmla="*/ 896983 h 1959429"/>
                <a:gd name="connsiteX16" fmla="*/ 4990011 w 5355771"/>
                <a:gd name="connsiteY16" fmla="*/ 635726 h 1959429"/>
                <a:gd name="connsiteX17" fmla="*/ 5033554 w 5355771"/>
                <a:gd name="connsiteY17" fmla="*/ 470263 h 1959429"/>
                <a:gd name="connsiteX18" fmla="*/ 4920343 w 5355771"/>
                <a:gd name="connsiteY18" fmla="*/ 313509 h 1959429"/>
                <a:gd name="connsiteX19" fmla="*/ 4868091 w 5355771"/>
                <a:gd name="connsiteY19" fmla="*/ 191589 h 1959429"/>
                <a:gd name="connsiteX20" fmla="*/ 5233851 w 5355771"/>
                <a:gd name="connsiteY20" fmla="*/ 339635 h 1959429"/>
                <a:gd name="connsiteX21" fmla="*/ 5259977 w 5355771"/>
                <a:gd name="connsiteY21" fmla="*/ 418012 h 1959429"/>
                <a:gd name="connsiteX22" fmla="*/ 5138057 w 5355771"/>
                <a:gd name="connsiteY22" fmla="*/ 600892 h 1959429"/>
                <a:gd name="connsiteX23" fmla="*/ 5303520 w 5355771"/>
                <a:gd name="connsiteY23" fmla="*/ 792480 h 1959429"/>
                <a:gd name="connsiteX24" fmla="*/ 5320937 w 5355771"/>
                <a:gd name="connsiteY24" fmla="*/ 1001486 h 1959429"/>
                <a:gd name="connsiteX25" fmla="*/ 5355771 w 5355771"/>
                <a:gd name="connsiteY25" fmla="*/ 1219200 h 1959429"/>
                <a:gd name="connsiteX26" fmla="*/ 5277394 w 5355771"/>
                <a:gd name="connsiteY26" fmla="*/ 1349829 h 1959429"/>
                <a:gd name="connsiteX27" fmla="*/ 5016137 w 5355771"/>
                <a:gd name="connsiteY27" fmla="*/ 1297577 h 1959429"/>
                <a:gd name="connsiteX28" fmla="*/ 4894217 w 5355771"/>
                <a:gd name="connsiteY28" fmla="*/ 1306286 h 1959429"/>
                <a:gd name="connsiteX29" fmla="*/ 4876800 w 5355771"/>
                <a:gd name="connsiteY29" fmla="*/ 1393372 h 1959429"/>
                <a:gd name="connsiteX30" fmla="*/ 4685211 w 5355771"/>
                <a:gd name="connsiteY30" fmla="*/ 1410789 h 1959429"/>
                <a:gd name="connsiteX31" fmla="*/ 4632960 w 5355771"/>
                <a:gd name="connsiteY31" fmla="*/ 1114697 h 1959429"/>
                <a:gd name="connsiteX32" fmla="*/ 4371703 w 5355771"/>
                <a:gd name="connsiteY32" fmla="*/ 1027612 h 1959429"/>
                <a:gd name="connsiteX33" fmla="*/ 4127863 w 5355771"/>
                <a:gd name="connsiteY33" fmla="*/ 984069 h 1959429"/>
                <a:gd name="connsiteX34" fmla="*/ 3788228 w 5355771"/>
                <a:gd name="connsiteY34" fmla="*/ 1140823 h 1959429"/>
                <a:gd name="connsiteX35" fmla="*/ 3483428 w 5355771"/>
                <a:gd name="connsiteY35" fmla="*/ 1149532 h 1959429"/>
                <a:gd name="connsiteX36" fmla="*/ 3196045 w 5355771"/>
                <a:gd name="connsiteY36" fmla="*/ 1071155 h 1959429"/>
                <a:gd name="connsiteX37" fmla="*/ 2934788 w 5355771"/>
                <a:gd name="connsiteY37" fmla="*/ 888275 h 1959429"/>
                <a:gd name="connsiteX38" fmla="*/ 2586445 w 5355771"/>
                <a:gd name="connsiteY38" fmla="*/ 627017 h 1959429"/>
                <a:gd name="connsiteX39" fmla="*/ 2342605 w 5355771"/>
                <a:gd name="connsiteY39" fmla="*/ 461555 h 1959429"/>
                <a:gd name="connsiteX40" fmla="*/ 2151017 w 5355771"/>
                <a:gd name="connsiteY40" fmla="*/ 409303 h 1959429"/>
                <a:gd name="connsiteX41" fmla="*/ 1802674 w 5355771"/>
                <a:gd name="connsiteY41" fmla="*/ 452846 h 1959429"/>
                <a:gd name="connsiteX42" fmla="*/ 1541417 w 5355771"/>
                <a:gd name="connsiteY42" fmla="*/ 722812 h 1959429"/>
                <a:gd name="connsiteX43" fmla="*/ 1088571 w 5355771"/>
                <a:gd name="connsiteY43" fmla="*/ 905692 h 1959429"/>
                <a:gd name="connsiteX44" fmla="*/ 809897 w 5355771"/>
                <a:gd name="connsiteY44" fmla="*/ 1079863 h 1959429"/>
                <a:gd name="connsiteX45" fmla="*/ 539931 w 5355771"/>
                <a:gd name="connsiteY45" fmla="*/ 1306286 h 1959429"/>
                <a:gd name="connsiteX46" fmla="*/ 383177 w 5355771"/>
                <a:gd name="connsiteY46" fmla="*/ 1524000 h 1959429"/>
                <a:gd name="connsiteX47" fmla="*/ 348343 w 5355771"/>
                <a:gd name="connsiteY47" fmla="*/ 1706880 h 1959429"/>
                <a:gd name="connsiteX48" fmla="*/ 113211 w 5355771"/>
                <a:gd name="connsiteY48" fmla="*/ 1793966 h 1959429"/>
                <a:gd name="connsiteX49" fmla="*/ 0 w 5355771"/>
                <a:gd name="connsiteY49" fmla="*/ 1959429 h 1959429"/>
                <a:gd name="connsiteX0" fmla="*/ 879566 w 5242560"/>
                <a:gd name="connsiteY0" fmla="*/ 740229 h 1793966"/>
                <a:gd name="connsiteX1" fmla="*/ 1314994 w 5242560"/>
                <a:gd name="connsiteY1" fmla="*/ 478972 h 1793966"/>
                <a:gd name="connsiteX2" fmla="*/ 1811383 w 5242560"/>
                <a:gd name="connsiteY2" fmla="*/ 252549 h 1793966"/>
                <a:gd name="connsiteX3" fmla="*/ 2072640 w 5242560"/>
                <a:gd name="connsiteY3" fmla="*/ 0 h 1793966"/>
                <a:gd name="connsiteX4" fmla="*/ 2203269 w 5242560"/>
                <a:gd name="connsiteY4" fmla="*/ 0 h 1793966"/>
                <a:gd name="connsiteX5" fmla="*/ 2455817 w 5242560"/>
                <a:gd name="connsiteY5" fmla="*/ 235132 h 1793966"/>
                <a:gd name="connsiteX6" fmla="*/ 2673532 w 5242560"/>
                <a:gd name="connsiteY6" fmla="*/ 478972 h 1793966"/>
                <a:gd name="connsiteX7" fmla="*/ 2908663 w 5242560"/>
                <a:gd name="connsiteY7" fmla="*/ 618309 h 1793966"/>
                <a:gd name="connsiteX8" fmla="*/ 3074126 w 5242560"/>
                <a:gd name="connsiteY8" fmla="*/ 705395 h 1793966"/>
                <a:gd name="connsiteX9" fmla="*/ 3091543 w 5242560"/>
                <a:gd name="connsiteY9" fmla="*/ 827315 h 1793966"/>
                <a:gd name="connsiteX10" fmla="*/ 3143794 w 5242560"/>
                <a:gd name="connsiteY10" fmla="*/ 905692 h 1793966"/>
                <a:gd name="connsiteX11" fmla="*/ 3283132 w 5242560"/>
                <a:gd name="connsiteY11" fmla="*/ 966652 h 1793966"/>
                <a:gd name="connsiteX12" fmla="*/ 3570514 w 5242560"/>
                <a:gd name="connsiteY12" fmla="*/ 992777 h 1793966"/>
                <a:gd name="connsiteX13" fmla="*/ 3875314 w 5242560"/>
                <a:gd name="connsiteY13" fmla="*/ 862149 h 1793966"/>
                <a:gd name="connsiteX14" fmla="*/ 4319452 w 5242560"/>
                <a:gd name="connsiteY14" fmla="*/ 870857 h 1793966"/>
                <a:gd name="connsiteX15" fmla="*/ 4545874 w 5242560"/>
                <a:gd name="connsiteY15" fmla="*/ 896983 h 1793966"/>
                <a:gd name="connsiteX16" fmla="*/ 4876800 w 5242560"/>
                <a:gd name="connsiteY16" fmla="*/ 635726 h 1793966"/>
                <a:gd name="connsiteX17" fmla="*/ 4920343 w 5242560"/>
                <a:gd name="connsiteY17" fmla="*/ 470263 h 1793966"/>
                <a:gd name="connsiteX18" fmla="*/ 4807132 w 5242560"/>
                <a:gd name="connsiteY18" fmla="*/ 313509 h 1793966"/>
                <a:gd name="connsiteX19" fmla="*/ 4754880 w 5242560"/>
                <a:gd name="connsiteY19" fmla="*/ 191589 h 1793966"/>
                <a:gd name="connsiteX20" fmla="*/ 5120640 w 5242560"/>
                <a:gd name="connsiteY20" fmla="*/ 339635 h 1793966"/>
                <a:gd name="connsiteX21" fmla="*/ 5146766 w 5242560"/>
                <a:gd name="connsiteY21" fmla="*/ 418012 h 1793966"/>
                <a:gd name="connsiteX22" fmla="*/ 5024846 w 5242560"/>
                <a:gd name="connsiteY22" fmla="*/ 600892 h 1793966"/>
                <a:gd name="connsiteX23" fmla="*/ 5190309 w 5242560"/>
                <a:gd name="connsiteY23" fmla="*/ 792480 h 1793966"/>
                <a:gd name="connsiteX24" fmla="*/ 5207726 w 5242560"/>
                <a:gd name="connsiteY24" fmla="*/ 1001486 h 1793966"/>
                <a:gd name="connsiteX25" fmla="*/ 5242560 w 5242560"/>
                <a:gd name="connsiteY25" fmla="*/ 1219200 h 1793966"/>
                <a:gd name="connsiteX26" fmla="*/ 5164183 w 5242560"/>
                <a:gd name="connsiteY26" fmla="*/ 1349829 h 1793966"/>
                <a:gd name="connsiteX27" fmla="*/ 4902926 w 5242560"/>
                <a:gd name="connsiteY27" fmla="*/ 1297577 h 1793966"/>
                <a:gd name="connsiteX28" fmla="*/ 4781006 w 5242560"/>
                <a:gd name="connsiteY28" fmla="*/ 1306286 h 1793966"/>
                <a:gd name="connsiteX29" fmla="*/ 4763589 w 5242560"/>
                <a:gd name="connsiteY29" fmla="*/ 1393372 h 1793966"/>
                <a:gd name="connsiteX30" fmla="*/ 4572000 w 5242560"/>
                <a:gd name="connsiteY30" fmla="*/ 1410789 h 1793966"/>
                <a:gd name="connsiteX31" fmla="*/ 4519749 w 5242560"/>
                <a:gd name="connsiteY31" fmla="*/ 1114697 h 1793966"/>
                <a:gd name="connsiteX32" fmla="*/ 4258492 w 5242560"/>
                <a:gd name="connsiteY32" fmla="*/ 1027612 h 1793966"/>
                <a:gd name="connsiteX33" fmla="*/ 4014652 w 5242560"/>
                <a:gd name="connsiteY33" fmla="*/ 984069 h 1793966"/>
                <a:gd name="connsiteX34" fmla="*/ 3675017 w 5242560"/>
                <a:gd name="connsiteY34" fmla="*/ 1140823 h 1793966"/>
                <a:gd name="connsiteX35" fmla="*/ 3370217 w 5242560"/>
                <a:gd name="connsiteY35" fmla="*/ 1149532 h 1793966"/>
                <a:gd name="connsiteX36" fmla="*/ 3082834 w 5242560"/>
                <a:gd name="connsiteY36" fmla="*/ 1071155 h 1793966"/>
                <a:gd name="connsiteX37" fmla="*/ 2821577 w 5242560"/>
                <a:gd name="connsiteY37" fmla="*/ 888275 h 1793966"/>
                <a:gd name="connsiteX38" fmla="*/ 2473234 w 5242560"/>
                <a:gd name="connsiteY38" fmla="*/ 627017 h 1793966"/>
                <a:gd name="connsiteX39" fmla="*/ 2229394 w 5242560"/>
                <a:gd name="connsiteY39" fmla="*/ 461555 h 1793966"/>
                <a:gd name="connsiteX40" fmla="*/ 2037806 w 5242560"/>
                <a:gd name="connsiteY40" fmla="*/ 409303 h 1793966"/>
                <a:gd name="connsiteX41" fmla="*/ 1689463 w 5242560"/>
                <a:gd name="connsiteY41" fmla="*/ 452846 h 1793966"/>
                <a:gd name="connsiteX42" fmla="*/ 1428206 w 5242560"/>
                <a:gd name="connsiteY42" fmla="*/ 722812 h 1793966"/>
                <a:gd name="connsiteX43" fmla="*/ 975360 w 5242560"/>
                <a:gd name="connsiteY43" fmla="*/ 905692 h 1793966"/>
                <a:gd name="connsiteX44" fmla="*/ 696686 w 5242560"/>
                <a:gd name="connsiteY44" fmla="*/ 1079863 h 1793966"/>
                <a:gd name="connsiteX45" fmla="*/ 426720 w 5242560"/>
                <a:gd name="connsiteY45" fmla="*/ 1306286 h 1793966"/>
                <a:gd name="connsiteX46" fmla="*/ 269966 w 5242560"/>
                <a:gd name="connsiteY46" fmla="*/ 1524000 h 1793966"/>
                <a:gd name="connsiteX47" fmla="*/ 235132 w 5242560"/>
                <a:gd name="connsiteY47" fmla="*/ 1706880 h 1793966"/>
                <a:gd name="connsiteX48" fmla="*/ 0 w 5242560"/>
                <a:gd name="connsiteY48" fmla="*/ 1793966 h 1793966"/>
                <a:gd name="connsiteX0" fmla="*/ 644434 w 5007428"/>
                <a:gd name="connsiteY0" fmla="*/ 740229 h 1706880"/>
                <a:gd name="connsiteX1" fmla="*/ 1079862 w 5007428"/>
                <a:gd name="connsiteY1" fmla="*/ 478972 h 1706880"/>
                <a:gd name="connsiteX2" fmla="*/ 1576251 w 5007428"/>
                <a:gd name="connsiteY2" fmla="*/ 252549 h 1706880"/>
                <a:gd name="connsiteX3" fmla="*/ 1837508 w 5007428"/>
                <a:gd name="connsiteY3" fmla="*/ 0 h 1706880"/>
                <a:gd name="connsiteX4" fmla="*/ 1968137 w 5007428"/>
                <a:gd name="connsiteY4" fmla="*/ 0 h 1706880"/>
                <a:gd name="connsiteX5" fmla="*/ 2220685 w 5007428"/>
                <a:gd name="connsiteY5" fmla="*/ 235132 h 1706880"/>
                <a:gd name="connsiteX6" fmla="*/ 2438400 w 5007428"/>
                <a:gd name="connsiteY6" fmla="*/ 478972 h 1706880"/>
                <a:gd name="connsiteX7" fmla="*/ 2673531 w 5007428"/>
                <a:gd name="connsiteY7" fmla="*/ 618309 h 1706880"/>
                <a:gd name="connsiteX8" fmla="*/ 2838994 w 5007428"/>
                <a:gd name="connsiteY8" fmla="*/ 705395 h 1706880"/>
                <a:gd name="connsiteX9" fmla="*/ 2856411 w 5007428"/>
                <a:gd name="connsiteY9" fmla="*/ 827315 h 1706880"/>
                <a:gd name="connsiteX10" fmla="*/ 2908662 w 5007428"/>
                <a:gd name="connsiteY10" fmla="*/ 905692 h 1706880"/>
                <a:gd name="connsiteX11" fmla="*/ 3048000 w 5007428"/>
                <a:gd name="connsiteY11" fmla="*/ 966652 h 1706880"/>
                <a:gd name="connsiteX12" fmla="*/ 3335382 w 5007428"/>
                <a:gd name="connsiteY12" fmla="*/ 992777 h 1706880"/>
                <a:gd name="connsiteX13" fmla="*/ 3640182 w 5007428"/>
                <a:gd name="connsiteY13" fmla="*/ 862149 h 1706880"/>
                <a:gd name="connsiteX14" fmla="*/ 4084320 w 5007428"/>
                <a:gd name="connsiteY14" fmla="*/ 870857 h 1706880"/>
                <a:gd name="connsiteX15" fmla="*/ 4310742 w 5007428"/>
                <a:gd name="connsiteY15" fmla="*/ 896983 h 1706880"/>
                <a:gd name="connsiteX16" fmla="*/ 4641668 w 5007428"/>
                <a:gd name="connsiteY16" fmla="*/ 635726 h 1706880"/>
                <a:gd name="connsiteX17" fmla="*/ 4685211 w 5007428"/>
                <a:gd name="connsiteY17" fmla="*/ 470263 h 1706880"/>
                <a:gd name="connsiteX18" fmla="*/ 4572000 w 5007428"/>
                <a:gd name="connsiteY18" fmla="*/ 313509 h 1706880"/>
                <a:gd name="connsiteX19" fmla="*/ 4519748 w 5007428"/>
                <a:gd name="connsiteY19" fmla="*/ 191589 h 1706880"/>
                <a:gd name="connsiteX20" fmla="*/ 4885508 w 5007428"/>
                <a:gd name="connsiteY20" fmla="*/ 339635 h 1706880"/>
                <a:gd name="connsiteX21" fmla="*/ 4911634 w 5007428"/>
                <a:gd name="connsiteY21" fmla="*/ 418012 h 1706880"/>
                <a:gd name="connsiteX22" fmla="*/ 4789714 w 5007428"/>
                <a:gd name="connsiteY22" fmla="*/ 600892 h 1706880"/>
                <a:gd name="connsiteX23" fmla="*/ 4955177 w 5007428"/>
                <a:gd name="connsiteY23" fmla="*/ 792480 h 1706880"/>
                <a:gd name="connsiteX24" fmla="*/ 4972594 w 5007428"/>
                <a:gd name="connsiteY24" fmla="*/ 1001486 h 1706880"/>
                <a:gd name="connsiteX25" fmla="*/ 5007428 w 5007428"/>
                <a:gd name="connsiteY25" fmla="*/ 1219200 h 1706880"/>
                <a:gd name="connsiteX26" fmla="*/ 4929051 w 5007428"/>
                <a:gd name="connsiteY26" fmla="*/ 1349829 h 1706880"/>
                <a:gd name="connsiteX27" fmla="*/ 4667794 w 5007428"/>
                <a:gd name="connsiteY27" fmla="*/ 1297577 h 1706880"/>
                <a:gd name="connsiteX28" fmla="*/ 4545874 w 5007428"/>
                <a:gd name="connsiteY28" fmla="*/ 1306286 h 1706880"/>
                <a:gd name="connsiteX29" fmla="*/ 4528457 w 5007428"/>
                <a:gd name="connsiteY29" fmla="*/ 1393372 h 1706880"/>
                <a:gd name="connsiteX30" fmla="*/ 4336868 w 5007428"/>
                <a:gd name="connsiteY30" fmla="*/ 1410789 h 1706880"/>
                <a:gd name="connsiteX31" fmla="*/ 4284617 w 5007428"/>
                <a:gd name="connsiteY31" fmla="*/ 1114697 h 1706880"/>
                <a:gd name="connsiteX32" fmla="*/ 4023360 w 5007428"/>
                <a:gd name="connsiteY32" fmla="*/ 1027612 h 1706880"/>
                <a:gd name="connsiteX33" fmla="*/ 3779520 w 5007428"/>
                <a:gd name="connsiteY33" fmla="*/ 984069 h 1706880"/>
                <a:gd name="connsiteX34" fmla="*/ 3439885 w 5007428"/>
                <a:gd name="connsiteY34" fmla="*/ 1140823 h 1706880"/>
                <a:gd name="connsiteX35" fmla="*/ 3135085 w 5007428"/>
                <a:gd name="connsiteY35" fmla="*/ 1149532 h 1706880"/>
                <a:gd name="connsiteX36" fmla="*/ 2847702 w 5007428"/>
                <a:gd name="connsiteY36" fmla="*/ 1071155 h 1706880"/>
                <a:gd name="connsiteX37" fmla="*/ 2586445 w 5007428"/>
                <a:gd name="connsiteY37" fmla="*/ 888275 h 1706880"/>
                <a:gd name="connsiteX38" fmla="*/ 2238102 w 5007428"/>
                <a:gd name="connsiteY38" fmla="*/ 627017 h 1706880"/>
                <a:gd name="connsiteX39" fmla="*/ 1994262 w 5007428"/>
                <a:gd name="connsiteY39" fmla="*/ 461555 h 1706880"/>
                <a:gd name="connsiteX40" fmla="*/ 1802674 w 5007428"/>
                <a:gd name="connsiteY40" fmla="*/ 409303 h 1706880"/>
                <a:gd name="connsiteX41" fmla="*/ 1454331 w 5007428"/>
                <a:gd name="connsiteY41" fmla="*/ 452846 h 1706880"/>
                <a:gd name="connsiteX42" fmla="*/ 1193074 w 5007428"/>
                <a:gd name="connsiteY42" fmla="*/ 722812 h 1706880"/>
                <a:gd name="connsiteX43" fmla="*/ 740228 w 5007428"/>
                <a:gd name="connsiteY43" fmla="*/ 905692 h 1706880"/>
                <a:gd name="connsiteX44" fmla="*/ 461554 w 5007428"/>
                <a:gd name="connsiteY44" fmla="*/ 1079863 h 1706880"/>
                <a:gd name="connsiteX45" fmla="*/ 191588 w 5007428"/>
                <a:gd name="connsiteY45" fmla="*/ 1306286 h 1706880"/>
                <a:gd name="connsiteX46" fmla="*/ 34834 w 5007428"/>
                <a:gd name="connsiteY46" fmla="*/ 1524000 h 1706880"/>
                <a:gd name="connsiteX47" fmla="*/ 0 w 5007428"/>
                <a:gd name="connsiteY47" fmla="*/ 1706880 h 1706880"/>
                <a:gd name="connsiteX0" fmla="*/ 609600 w 4972594"/>
                <a:gd name="connsiteY0" fmla="*/ 740229 h 1524000"/>
                <a:gd name="connsiteX1" fmla="*/ 1045028 w 4972594"/>
                <a:gd name="connsiteY1" fmla="*/ 478972 h 1524000"/>
                <a:gd name="connsiteX2" fmla="*/ 1541417 w 4972594"/>
                <a:gd name="connsiteY2" fmla="*/ 252549 h 1524000"/>
                <a:gd name="connsiteX3" fmla="*/ 1802674 w 4972594"/>
                <a:gd name="connsiteY3" fmla="*/ 0 h 1524000"/>
                <a:gd name="connsiteX4" fmla="*/ 1933303 w 4972594"/>
                <a:gd name="connsiteY4" fmla="*/ 0 h 1524000"/>
                <a:gd name="connsiteX5" fmla="*/ 2185851 w 4972594"/>
                <a:gd name="connsiteY5" fmla="*/ 235132 h 1524000"/>
                <a:gd name="connsiteX6" fmla="*/ 2403566 w 4972594"/>
                <a:gd name="connsiteY6" fmla="*/ 478972 h 1524000"/>
                <a:gd name="connsiteX7" fmla="*/ 2638697 w 4972594"/>
                <a:gd name="connsiteY7" fmla="*/ 618309 h 1524000"/>
                <a:gd name="connsiteX8" fmla="*/ 2804160 w 4972594"/>
                <a:gd name="connsiteY8" fmla="*/ 705395 h 1524000"/>
                <a:gd name="connsiteX9" fmla="*/ 2821577 w 4972594"/>
                <a:gd name="connsiteY9" fmla="*/ 827315 h 1524000"/>
                <a:gd name="connsiteX10" fmla="*/ 2873828 w 4972594"/>
                <a:gd name="connsiteY10" fmla="*/ 905692 h 1524000"/>
                <a:gd name="connsiteX11" fmla="*/ 3013166 w 4972594"/>
                <a:gd name="connsiteY11" fmla="*/ 966652 h 1524000"/>
                <a:gd name="connsiteX12" fmla="*/ 3300548 w 4972594"/>
                <a:gd name="connsiteY12" fmla="*/ 992777 h 1524000"/>
                <a:gd name="connsiteX13" fmla="*/ 3605348 w 4972594"/>
                <a:gd name="connsiteY13" fmla="*/ 862149 h 1524000"/>
                <a:gd name="connsiteX14" fmla="*/ 4049486 w 4972594"/>
                <a:gd name="connsiteY14" fmla="*/ 870857 h 1524000"/>
                <a:gd name="connsiteX15" fmla="*/ 4275908 w 4972594"/>
                <a:gd name="connsiteY15" fmla="*/ 896983 h 1524000"/>
                <a:gd name="connsiteX16" fmla="*/ 4606834 w 4972594"/>
                <a:gd name="connsiteY16" fmla="*/ 635726 h 1524000"/>
                <a:gd name="connsiteX17" fmla="*/ 4650377 w 4972594"/>
                <a:gd name="connsiteY17" fmla="*/ 470263 h 1524000"/>
                <a:gd name="connsiteX18" fmla="*/ 4537166 w 4972594"/>
                <a:gd name="connsiteY18" fmla="*/ 313509 h 1524000"/>
                <a:gd name="connsiteX19" fmla="*/ 4484914 w 4972594"/>
                <a:gd name="connsiteY19" fmla="*/ 191589 h 1524000"/>
                <a:gd name="connsiteX20" fmla="*/ 4850674 w 4972594"/>
                <a:gd name="connsiteY20" fmla="*/ 339635 h 1524000"/>
                <a:gd name="connsiteX21" fmla="*/ 4876800 w 4972594"/>
                <a:gd name="connsiteY21" fmla="*/ 418012 h 1524000"/>
                <a:gd name="connsiteX22" fmla="*/ 4754880 w 4972594"/>
                <a:gd name="connsiteY22" fmla="*/ 600892 h 1524000"/>
                <a:gd name="connsiteX23" fmla="*/ 4920343 w 4972594"/>
                <a:gd name="connsiteY23" fmla="*/ 792480 h 1524000"/>
                <a:gd name="connsiteX24" fmla="*/ 4937760 w 4972594"/>
                <a:gd name="connsiteY24" fmla="*/ 1001486 h 1524000"/>
                <a:gd name="connsiteX25" fmla="*/ 4972594 w 4972594"/>
                <a:gd name="connsiteY25" fmla="*/ 1219200 h 1524000"/>
                <a:gd name="connsiteX26" fmla="*/ 4894217 w 4972594"/>
                <a:gd name="connsiteY26" fmla="*/ 1349829 h 1524000"/>
                <a:gd name="connsiteX27" fmla="*/ 4632960 w 4972594"/>
                <a:gd name="connsiteY27" fmla="*/ 1297577 h 1524000"/>
                <a:gd name="connsiteX28" fmla="*/ 4511040 w 4972594"/>
                <a:gd name="connsiteY28" fmla="*/ 1306286 h 1524000"/>
                <a:gd name="connsiteX29" fmla="*/ 4493623 w 4972594"/>
                <a:gd name="connsiteY29" fmla="*/ 1393372 h 1524000"/>
                <a:gd name="connsiteX30" fmla="*/ 4302034 w 4972594"/>
                <a:gd name="connsiteY30" fmla="*/ 1410789 h 1524000"/>
                <a:gd name="connsiteX31" fmla="*/ 4249783 w 4972594"/>
                <a:gd name="connsiteY31" fmla="*/ 1114697 h 1524000"/>
                <a:gd name="connsiteX32" fmla="*/ 3988526 w 4972594"/>
                <a:gd name="connsiteY32" fmla="*/ 1027612 h 1524000"/>
                <a:gd name="connsiteX33" fmla="*/ 3744686 w 4972594"/>
                <a:gd name="connsiteY33" fmla="*/ 984069 h 1524000"/>
                <a:gd name="connsiteX34" fmla="*/ 3405051 w 4972594"/>
                <a:gd name="connsiteY34" fmla="*/ 1140823 h 1524000"/>
                <a:gd name="connsiteX35" fmla="*/ 3100251 w 4972594"/>
                <a:gd name="connsiteY35" fmla="*/ 1149532 h 1524000"/>
                <a:gd name="connsiteX36" fmla="*/ 2812868 w 4972594"/>
                <a:gd name="connsiteY36" fmla="*/ 1071155 h 1524000"/>
                <a:gd name="connsiteX37" fmla="*/ 2551611 w 4972594"/>
                <a:gd name="connsiteY37" fmla="*/ 888275 h 1524000"/>
                <a:gd name="connsiteX38" fmla="*/ 2203268 w 4972594"/>
                <a:gd name="connsiteY38" fmla="*/ 627017 h 1524000"/>
                <a:gd name="connsiteX39" fmla="*/ 1959428 w 4972594"/>
                <a:gd name="connsiteY39" fmla="*/ 461555 h 1524000"/>
                <a:gd name="connsiteX40" fmla="*/ 1767840 w 4972594"/>
                <a:gd name="connsiteY40" fmla="*/ 409303 h 1524000"/>
                <a:gd name="connsiteX41" fmla="*/ 1419497 w 4972594"/>
                <a:gd name="connsiteY41" fmla="*/ 452846 h 1524000"/>
                <a:gd name="connsiteX42" fmla="*/ 1158240 w 4972594"/>
                <a:gd name="connsiteY42" fmla="*/ 722812 h 1524000"/>
                <a:gd name="connsiteX43" fmla="*/ 705394 w 4972594"/>
                <a:gd name="connsiteY43" fmla="*/ 905692 h 1524000"/>
                <a:gd name="connsiteX44" fmla="*/ 426720 w 4972594"/>
                <a:gd name="connsiteY44" fmla="*/ 1079863 h 1524000"/>
                <a:gd name="connsiteX45" fmla="*/ 156754 w 4972594"/>
                <a:gd name="connsiteY45" fmla="*/ 1306286 h 1524000"/>
                <a:gd name="connsiteX46" fmla="*/ 0 w 4972594"/>
                <a:gd name="connsiteY46" fmla="*/ 1524000 h 1524000"/>
                <a:gd name="connsiteX0" fmla="*/ 452846 w 4815840"/>
                <a:gd name="connsiteY0" fmla="*/ 740229 h 1410789"/>
                <a:gd name="connsiteX1" fmla="*/ 888274 w 4815840"/>
                <a:gd name="connsiteY1" fmla="*/ 478972 h 1410789"/>
                <a:gd name="connsiteX2" fmla="*/ 1384663 w 4815840"/>
                <a:gd name="connsiteY2" fmla="*/ 252549 h 1410789"/>
                <a:gd name="connsiteX3" fmla="*/ 1645920 w 4815840"/>
                <a:gd name="connsiteY3" fmla="*/ 0 h 1410789"/>
                <a:gd name="connsiteX4" fmla="*/ 1776549 w 4815840"/>
                <a:gd name="connsiteY4" fmla="*/ 0 h 1410789"/>
                <a:gd name="connsiteX5" fmla="*/ 2029097 w 4815840"/>
                <a:gd name="connsiteY5" fmla="*/ 235132 h 1410789"/>
                <a:gd name="connsiteX6" fmla="*/ 2246812 w 4815840"/>
                <a:gd name="connsiteY6" fmla="*/ 478972 h 1410789"/>
                <a:gd name="connsiteX7" fmla="*/ 2481943 w 4815840"/>
                <a:gd name="connsiteY7" fmla="*/ 618309 h 1410789"/>
                <a:gd name="connsiteX8" fmla="*/ 2647406 w 4815840"/>
                <a:gd name="connsiteY8" fmla="*/ 705395 h 1410789"/>
                <a:gd name="connsiteX9" fmla="*/ 2664823 w 4815840"/>
                <a:gd name="connsiteY9" fmla="*/ 827315 h 1410789"/>
                <a:gd name="connsiteX10" fmla="*/ 2717074 w 4815840"/>
                <a:gd name="connsiteY10" fmla="*/ 905692 h 1410789"/>
                <a:gd name="connsiteX11" fmla="*/ 2856412 w 4815840"/>
                <a:gd name="connsiteY11" fmla="*/ 966652 h 1410789"/>
                <a:gd name="connsiteX12" fmla="*/ 3143794 w 4815840"/>
                <a:gd name="connsiteY12" fmla="*/ 992777 h 1410789"/>
                <a:gd name="connsiteX13" fmla="*/ 3448594 w 4815840"/>
                <a:gd name="connsiteY13" fmla="*/ 862149 h 1410789"/>
                <a:gd name="connsiteX14" fmla="*/ 3892732 w 4815840"/>
                <a:gd name="connsiteY14" fmla="*/ 870857 h 1410789"/>
                <a:gd name="connsiteX15" fmla="*/ 4119154 w 4815840"/>
                <a:gd name="connsiteY15" fmla="*/ 896983 h 1410789"/>
                <a:gd name="connsiteX16" fmla="*/ 4450080 w 4815840"/>
                <a:gd name="connsiteY16" fmla="*/ 635726 h 1410789"/>
                <a:gd name="connsiteX17" fmla="*/ 4493623 w 4815840"/>
                <a:gd name="connsiteY17" fmla="*/ 470263 h 1410789"/>
                <a:gd name="connsiteX18" fmla="*/ 4380412 w 4815840"/>
                <a:gd name="connsiteY18" fmla="*/ 313509 h 1410789"/>
                <a:gd name="connsiteX19" fmla="*/ 4328160 w 4815840"/>
                <a:gd name="connsiteY19" fmla="*/ 191589 h 1410789"/>
                <a:gd name="connsiteX20" fmla="*/ 4693920 w 4815840"/>
                <a:gd name="connsiteY20" fmla="*/ 339635 h 1410789"/>
                <a:gd name="connsiteX21" fmla="*/ 4720046 w 4815840"/>
                <a:gd name="connsiteY21" fmla="*/ 418012 h 1410789"/>
                <a:gd name="connsiteX22" fmla="*/ 4598126 w 4815840"/>
                <a:gd name="connsiteY22" fmla="*/ 600892 h 1410789"/>
                <a:gd name="connsiteX23" fmla="*/ 4763589 w 4815840"/>
                <a:gd name="connsiteY23" fmla="*/ 792480 h 1410789"/>
                <a:gd name="connsiteX24" fmla="*/ 4781006 w 4815840"/>
                <a:gd name="connsiteY24" fmla="*/ 1001486 h 1410789"/>
                <a:gd name="connsiteX25" fmla="*/ 4815840 w 4815840"/>
                <a:gd name="connsiteY25" fmla="*/ 1219200 h 1410789"/>
                <a:gd name="connsiteX26" fmla="*/ 4737463 w 4815840"/>
                <a:gd name="connsiteY26" fmla="*/ 1349829 h 1410789"/>
                <a:gd name="connsiteX27" fmla="*/ 4476206 w 4815840"/>
                <a:gd name="connsiteY27" fmla="*/ 1297577 h 1410789"/>
                <a:gd name="connsiteX28" fmla="*/ 4354286 w 4815840"/>
                <a:gd name="connsiteY28" fmla="*/ 1306286 h 1410789"/>
                <a:gd name="connsiteX29" fmla="*/ 4336869 w 4815840"/>
                <a:gd name="connsiteY29" fmla="*/ 1393372 h 1410789"/>
                <a:gd name="connsiteX30" fmla="*/ 4145280 w 4815840"/>
                <a:gd name="connsiteY30" fmla="*/ 1410789 h 1410789"/>
                <a:gd name="connsiteX31" fmla="*/ 4093029 w 4815840"/>
                <a:gd name="connsiteY31" fmla="*/ 1114697 h 1410789"/>
                <a:gd name="connsiteX32" fmla="*/ 3831772 w 4815840"/>
                <a:gd name="connsiteY32" fmla="*/ 1027612 h 1410789"/>
                <a:gd name="connsiteX33" fmla="*/ 3587932 w 4815840"/>
                <a:gd name="connsiteY33" fmla="*/ 984069 h 1410789"/>
                <a:gd name="connsiteX34" fmla="*/ 3248297 w 4815840"/>
                <a:gd name="connsiteY34" fmla="*/ 1140823 h 1410789"/>
                <a:gd name="connsiteX35" fmla="*/ 2943497 w 4815840"/>
                <a:gd name="connsiteY35" fmla="*/ 1149532 h 1410789"/>
                <a:gd name="connsiteX36" fmla="*/ 2656114 w 4815840"/>
                <a:gd name="connsiteY36" fmla="*/ 1071155 h 1410789"/>
                <a:gd name="connsiteX37" fmla="*/ 2394857 w 4815840"/>
                <a:gd name="connsiteY37" fmla="*/ 888275 h 1410789"/>
                <a:gd name="connsiteX38" fmla="*/ 2046514 w 4815840"/>
                <a:gd name="connsiteY38" fmla="*/ 627017 h 1410789"/>
                <a:gd name="connsiteX39" fmla="*/ 1802674 w 4815840"/>
                <a:gd name="connsiteY39" fmla="*/ 461555 h 1410789"/>
                <a:gd name="connsiteX40" fmla="*/ 1611086 w 4815840"/>
                <a:gd name="connsiteY40" fmla="*/ 409303 h 1410789"/>
                <a:gd name="connsiteX41" fmla="*/ 1262743 w 4815840"/>
                <a:gd name="connsiteY41" fmla="*/ 452846 h 1410789"/>
                <a:gd name="connsiteX42" fmla="*/ 1001486 w 4815840"/>
                <a:gd name="connsiteY42" fmla="*/ 722812 h 1410789"/>
                <a:gd name="connsiteX43" fmla="*/ 548640 w 4815840"/>
                <a:gd name="connsiteY43" fmla="*/ 905692 h 1410789"/>
                <a:gd name="connsiteX44" fmla="*/ 269966 w 4815840"/>
                <a:gd name="connsiteY44" fmla="*/ 1079863 h 1410789"/>
                <a:gd name="connsiteX45" fmla="*/ 0 w 4815840"/>
                <a:gd name="connsiteY45" fmla="*/ 1306286 h 1410789"/>
                <a:gd name="connsiteX0" fmla="*/ 182880 w 4545874"/>
                <a:gd name="connsiteY0" fmla="*/ 740229 h 1410789"/>
                <a:gd name="connsiteX1" fmla="*/ 618308 w 4545874"/>
                <a:gd name="connsiteY1" fmla="*/ 478972 h 1410789"/>
                <a:gd name="connsiteX2" fmla="*/ 1114697 w 4545874"/>
                <a:gd name="connsiteY2" fmla="*/ 252549 h 1410789"/>
                <a:gd name="connsiteX3" fmla="*/ 1375954 w 4545874"/>
                <a:gd name="connsiteY3" fmla="*/ 0 h 1410789"/>
                <a:gd name="connsiteX4" fmla="*/ 1506583 w 4545874"/>
                <a:gd name="connsiteY4" fmla="*/ 0 h 1410789"/>
                <a:gd name="connsiteX5" fmla="*/ 1759131 w 4545874"/>
                <a:gd name="connsiteY5" fmla="*/ 235132 h 1410789"/>
                <a:gd name="connsiteX6" fmla="*/ 1976846 w 4545874"/>
                <a:gd name="connsiteY6" fmla="*/ 478972 h 1410789"/>
                <a:gd name="connsiteX7" fmla="*/ 2211977 w 4545874"/>
                <a:gd name="connsiteY7" fmla="*/ 618309 h 1410789"/>
                <a:gd name="connsiteX8" fmla="*/ 2377440 w 4545874"/>
                <a:gd name="connsiteY8" fmla="*/ 705395 h 1410789"/>
                <a:gd name="connsiteX9" fmla="*/ 2394857 w 4545874"/>
                <a:gd name="connsiteY9" fmla="*/ 827315 h 1410789"/>
                <a:gd name="connsiteX10" fmla="*/ 2447108 w 4545874"/>
                <a:gd name="connsiteY10" fmla="*/ 905692 h 1410789"/>
                <a:gd name="connsiteX11" fmla="*/ 2586446 w 4545874"/>
                <a:gd name="connsiteY11" fmla="*/ 966652 h 1410789"/>
                <a:gd name="connsiteX12" fmla="*/ 2873828 w 4545874"/>
                <a:gd name="connsiteY12" fmla="*/ 992777 h 1410789"/>
                <a:gd name="connsiteX13" fmla="*/ 3178628 w 4545874"/>
                <a:gd name="connsiteY13" fmla="*/ 862149 h 1410789"/>
                <a:gd name="connsiteX14" fmla="*/ 3622766 w 4545874"/>
                <a:gd name="connsiteY14" fmla="*/ 870857 h 1410789"/>
                <a:gd name="connsiteX15" fmla="*/ 3849188 w 4545874"/>
                <a:gd name="connsiteY15" fmla="*/ 896983 h 1410789"/>
                <a:gd name="connsiteX16" fmla="*/ 4180114 w 4545874"/>
                <a:gd name="connsiteY16" fmla="*/ 635726 h 1410789"/>
                <a:gd name="connsiteX17" fmla="*/ 4223657 w 4545874"/>
                <a:gd name="connsiteY17" fmla="*/ 470263 h 1410789"/>
                <a:gd name="connsiteX18" fmla="*/ 4110446 w 4545874"/>
                <a:gd name="connsiteY18" fmla="*/ 313509 h 1410789"/>
                <a:gd name="connsiteX19" fmla="*/ 4058194 w 4545874"/>
                <a:gd name="connsiteY19" fmla="*/ 191589 h 1410789"/>
                <a:gd name="connsiteX20" fmla="*/ 4423954 w 4545874"/>
                <a:gd name="connsiteY20" fmla="*/ 339635 h 1410789"/>
                <a:gd name="connsiteX21" fmla="*/ 4450080 w 4545874"/>
                <a:gd name="connsiteY21" fmla="*/ 418012 h 1410789"/>
                <a:gd name="connsiteX22" fmla="*/ 4328160 w 4545874"/>
                <a:gd name="connsiteY22" fmla="*/ 600892 h 1410789"/>
                <a:gd name="connsiteX23" fmla="*/ 4493623 w 4545874"/>
                <a:gd name="connsiteY23" fmla="*/ 792480 h 1410789"/>
                <a:gd name="connsiteX24" fmla="*/ 4511040 w 4545874"/>
                <a:gd name="connsiteY24" fmla="*/ 1001486 h 1410789"/>
                <a:gd name="connsiteX25" fmla="*/ 4545874 w 4545874"/>
                <a:gd name="connsiteY25" fmla="*/ 1219200 h 1410789"/>
                <a:gd name="connsiteX26" fmla="*/ 4467497 w 4545874"/>
                <a:gd name="connsiteY26" fmla="*/ 1349829 h 1410789"/>
                <a:gd name="connsiteX27" fmla="*/ 4206240 w 4545874"/>
                <a:gd name="connsiteY27" fmla="*/ 1297577 h 1410789"/>
                <a:gd name="connsiteX28" fmla="*/ 4084320 w 4545874"/>
                <a:gd name="connsiteY28" fmla="*/ 1306286 h 1410789"/>
                <a:gd name="connsiteX29" fmla="*/ 4066903 w 4545874"/>
                <a:gd name="connsiteY29" fmla="*/ 1393372 h 1410789"/>
                <a:gd name="connsiteX30" fmla="*/ 3875314 w 4545874"/>
                <a:gd name="connsiteY30" fmla="*/ 1410789 h 1410789"/>
                <a:gd name="connsiteX31" fmla="*/ 3823063 w 4545874"/>
                <a:gd name="connsiteY31" fmla="*/ 1114697 h 1410789"/>
                <a:gd name="connsiteX32" fmla="*/ 3561806 w 4545874"/>
                <a:gd name="connsiteY32" fmla="*/ 1027612 h 1410789"/>
                <a:gd name="connsiteX33" fmla="*/ 3317966 w 4545874"/>
                <a:gd name="connsiteY33" fmla="*/ 984069 h 1410789"/>
                <a:gd name="connsiteX34" fmla="*/ 2978331 w 4545874"/>
                <a:gd name="connsiteY34" fmla="*/ 1140823 h 1410789"/>
                <a:gd name="connsiteX35" fmla="*/ 2673531 w 4545874"/>
                <a:gd name="connsiteY35" fmla="*/ 1149532 h 1410789"/>
                <a:gd name="connsiteX36" fmla="*/ 2386148 w 4545874"/>
                <a:gd name="connsiteY36" fmla="*/ 1071155 h 1410789"/>
                <a:gd name="connsiteX37" fmla="*/ 2124891 w 4545874"/>
                <a:gd name="connsiteY37" fmla="*/ 888275 h 1410789"/>
                <a:gd name="connsiteX38" fmla="*/ 1776548 w 4545874"/>
                <a:gd name="connsiteY38" fmla="*/ 627017 h 1410789"/>
                <a:gd name="connsiteX39" fmla="*/ 1532708 w 4545874"/>
                <a:gd name="connsiteY39" fmla="*/ 461555 h 1410789"/>
                <a:gd name="connsiteX40" fmla="*/ 1341120 w 4545874"/>
                <a:gd name="connsiteY40" fmla="*/ 409303 h 1410789"/>
                <a:gd name="connsiteX41" fmla="*/ 992777 w 4545874"/>
                <a:gd name="connsiteY41" fmla="*/ 452846 h 1410789"/>
                <a:gd name="connsiteX42" fmla="*/ 731520 w 4545874"/>
                <a:gd name="connsiteY42" fmla="*/ 722812 h 1410789"/>
                <a:gd name="connsiteX43" fmla="*/ 278674 w 4545874"/>
                <a:gd name="connsiteY43" fmla="*/ 905692 h 1410789"/>
                <a:gd name="connsiteX44" fmla="*/ 0 w 4545874"/>
                <a:gd name="connsiteY44" fmla="*/ 1079863 h 1410789"/>
                <a:gd name="connsiteX0" fmla="*/ 0 w 4362994"/>
                <a:gd name="connsiteY0" fmla="*/ 740229 h 1410789"/>
                <a:gd name="connsiteX1" fmla="*/ 435428 w 4362994"/>
                <a:gd name="connsiteY1" fmla="*/ 478972 h 1410789"/>
                <a:gd name="connsiteX2" fmla="*/ 931817 w 4362994"/>
                <a:gd name="connsiteY2" fmla="*/ 252549 h 1410789"/>
                <a:gd name="connsiteX3" fmla="*/ 1193074 w 4362994"/>
                <a:gd name="connsiteY3" fmla="*/ 0 h 1410789"/>
                <a:gd name="connsiteX4" fmla="*/ 1323703 w 4362994"/>
                <a:gd name="connsiteY4" fmla="*/ 0 h 1410789"/>
                <a:gd name="connsiteX5" fmla="*/ 1576251 w 4362994"/>
                <a:gd name="connsiteY5" fmla="*/ 235132 h 1410789"/>
                <a:gd name="connsiteX6" fmla="*/ 1793966 w 4362994"/>
                <a:gd name="connsiteY6" fmla="*/ 478972 h 1410789"/>
                <a:gd name="connsiteX7" fmla="*/ 2029097 w 4362994"/>
                <a:gd name="connsiteY7" fmla="*/ 618309 h 1410789"/>
                <a:gd name="connsiteX8" fmla="*/ 2194560 w 4362994"/>
                <a:gd name="connsiteY8" fmla="*/ 705395 h 1410789"/>
                <a:gd name="connsiteX9" fmla="*/ 2211977 w 4362994"/>
                <a:gd name="connsiteY9" fmla="*/ 827315 h 1410789"/>
                <a:gd name="connsiteX10" fmla="*/ 2264228 w 4362994"/>
                <a:gd name="connsiteY10" fmla="*/ 905692 h 1410789"/>
                <a:gd name="connsiteX11" fmla="*/ 2403566 w 4362994"/>
                <a:gd name="connsiteY11" fmla="*/ 966652 h 1410789"/>
                <a:gd name="connsiteX12" fmla="*/ 2690948 w 4362994"/>
                <a:gd name="connsiteY12" fmla="*/ 992777 h 1410789"/>
                <a:gd name="connsiteX13" fmla="*/ 2995748 w 4362994"/>
                <a:gd name="connsiteY13" fmla="*/ 862149 h 1410789"/>
                <a:gd name="connsiteX14" fmla="*/ 3439886 w 4362994"/>
                <a:gd name="connsiteY14" fmla="*/ 870857 h 1410789"/>
                <a:gd name="connsiteX15" fmla="*/ 3666308 w 4362994"/>
                <a:gd name="connsiteY15" fmla="*/ 896983 h 1410789"/>
                <a:gd name="connsiteX16" fmla="*/ 3997234 w 4362994"/>
                <a:gd name="connsiteY16" fmla="*/ 635726 h 1410789"/>
                <a:gd name="connsiteX17" fmla="*/ 4040777 w 4362994"/>
                <a:gd name="connsiteY17" fmla="*/ 470263 h 1410789"/>
                <a:gd name="connsiteX18" fmla="*/ 3927566 w 4362994"/>
                <a:gd name="connsiteY18" fmla="*/ 313509 h 1410789"/>
                <a:gd name="connsiteX19" fmla="*/ 3875314 w 4362994"/>
                <a:gd name="connsiteY19" fmla="*/ 191589 h 1410789"/>
                <a:gd name="connsiteX20" fmla="*/ 4241074 w 4362994"/>
                <a:gd name="connsiteY20" fmla="*/ 339635 h 1410789"/>
                <a:gd name="connsiteX21" fmla="*/ 4267200 w 4362994"/>
                <a:gd name="connsiteY21" fmla="*/ 418012 h 1410789"/>
                <a:gd name="connsiteX22" fmla="*/ 4145280 w 4362994"/>
                <a:gd name="connsiteY22" fmla="*/ 600892 h 1410789"/>
                <a:gd name="connsiteX23" fmla="*/ 4310743 w 4362994"/>
                <a:gd name="connsiteY23" fmla="*/ 792480 h 1410789"/>
                <a:gd name="connsiteX24" fmla="*/ 4328160 w 4362994"/>
                <a:gd name="connsiteY24" fmla="*/ 1001486 h 1410789"/>
                <a:gd name="connsiteX25" fmla="*/ 4362994 w 4362994"/>
                <a:gd name="connsiteY25" fmla="*/ 1219200 h 1410789"/>
                <a:gd name="connsiteX26" fmla="*/ 4284617 w 4362994"/>
                <a:gd name="connsiteY26" fmla="*/ 1349829 h 1410789"/>
                <a:gd name="connsiteX27" fmla="*/ 4023360 w 4362994"/>
                <a:gd name="connsiteY27" fmla="*/ 1297577 h 1410789"/>
                <a:gd name="connsiteX28" fmla="*/ 3901440 w 4362994"/>
                <a:gd name="connsiteY28" fmla="*/ 1306286 h 1410789"/>
                <a:gd name="connsiteX29" fmla="*/ 3884023 w 4362994"/>
                <a:gd name="connsiteY29" fmla="*/ 1393372 h 1410789"/>
                <a:gd name="connsiteX30" fmla="*/ 3692434 w 4362994"/>
                <a:gd name="connsiteY30" fmla="*/ 1410789 h 1410789"/>
                <a:gd name="connsiteX31" fmla="*/ 3640183 w 4362994"/>
                <a:gd name="connsiteY31" fmla="*/ 1114697 h 1410789"/>
                <a:gd name="connsiteX32" fmla="*/ 3378926 w 4362994"/>
                <a:gd name="connsiteY32" fmla="*/ 1027612 h 1410789"/>
                <a:gd name="connsiteX33" fmla="*/ 3135086 w 4362994"/>
                <a:gd name="connsiteY33" fmla="*/ 984069 h 1410789"/>
                <a:gd name="connsiteX34" fmla="*/ 2795451 w 4362994"/>
                <a:gd name="connsiteY34" fmla="*/ 1140823 h 1410789"/>
                <a:gd name="connsiteX35" fmla="*/ 2490651 w 4362994"/>
                <a:gd name="connsiteY35" fmla="*/ 1149532 h 1410789"/>
                <a:gd name="connsiteX36" fmla="*/ 2203268 w 4362994"/>
                <a:gd name="connsiteY36" fmla="*/ 1071155 h 1410789"/>
                <a:gd name="connsiteX37" fmla="*/ 1942011 w 4362994"/>
                <a:gd name="connsiteY37" fmla="*/ 888275 h 1410789"/>
                <a:gd name="connsiteX38" fmla="*/ 1593668 w 4362994"/>
                <a:gd name="connsiteY38" fmla="*/ 627017 h 1410789"/>
                <a:gd name="connsiteX39" fmla="*/ 1349828 w 4362994"/>
                <a:gd name="connsiteY39" fmla="*/ 461555 h 1410789"/>
                <a:gd name="connsiteX40" fmla="*/ 1158240 w 4362994"/>
                <a:gd name="connsiteY40" fmla="*/ 409303 h 1410789"/>
                <a:gd name="connsiteX41" fmla="*/ 809897 w 4362994"/>
                <a:gd name="connsiteY41" fmla="*/ 452846 h 1410789"/>
                <a:gd name="connsiteX42" fmla="*/ 548640 w 4362994"/>
                <a:gd name="connsiteY42" fmla="*/ 722812 h 1410789"/>
                <a:gd name="connsiteX43" fmla="*/ 95794 w 4362994"/>
                <a:gd name="connsiteY43" fmla="*/ 905692 h 1410789"/>
                <a:gd name="connsiteX0" fmla="*/ 0 w 4362994"/>
                <a:gd name="connsiteY0" fmla="*/ 740229 h 1410789"/>
                <a:gd name="connsiteX1" fmla="*/ 435428 w 4362994"/>
                <a:gd name="connsiteY1" fmla="*/ 478972 h 1410789"/>
                <a:gd name="connsiteX2" fmla="*/ 931817 w 4362994"/>
                <a:gd name="connsiteY2" fmla="*/ 252549 h 1410789"/>
                <a:gd name="connsiteX3" fmla="*/ 1193074 w 4362994"/>
                <a:gd name="connsiteY3" fmla="*/ 0 h 1410789"/>
                <a:gd name="connsiteX4" fmla="*/ 1323703 w 4362994"/>
                <a:gd name="connsiteY4" fmla="*/ 0 h 1410789"/>
                <a:gd name="connsiteX5" fmla="*/ 1576251 w 4362994"/>
                <a:gd name="connsiteY5" fmla="*/ 235132 h 1410789"/>
                <a:gd name="connsiteX6" fmla="*/ 1793966 w 4362994"/>
                <a:gd name="connsiteY6" fmla="*/ 478972 h 1410789"/>
                <a:gd name="connsiteX7" fmla="*/ 2029097 w 4362994"/>
                <a:gd name="connsiteY7" fmla="*/ 618309 h 1410789"/>
                <a:gd name="connsiteX8" fmla="*/ 2194560 w 4362994"/>
                <a:gd name="connsiteY8" fmla="*/ 705395 h 1410789"/>
                <a:gd name="connsiteX9" fmla="*/ 2211977 w 4362994"/>
                <a:gd name="connsiteY9" fmla="*/ 827315 h 1410789"/>
                <a:gd name="connsiteX10" fmla="*/ 2264228 w 4362994"/>
                <a:gd name="connsiteY10" fmla="*/ 905692 h 1410789"/>
                <a:gd name="connsiteX11" fmla="*/ 2403566 w 4362994"/>
                <a:gd name="connsiteY11" fmla="*/ 966652 h 1410789"/>
                <a:gd name="connsiteX12" fmla="*/ 2690948 w 4362994"/>
                <a:gd name="connsiteY12" fmla="*/ 992777 h 1410789"/>
                <a:gd name="connsiteX13" fmla="*/ 2995748 w 4362994"/>
                <a:gd name="connsiteY13" fmla="*/ 862149 h 1410789"/>
                <a:gd name="connsiteX14" fmla="*/ 3439886 w 4362994"/>
                <a:gd name="connsiteY14" fmla="*/ 870857 h 1410789"/>
                <a:gd name="connsiteX15" fmla="*/ 3666308 w 4362994"/>
                <a:gd name="connsiteY15" fmla="*/ 896983 h 1410789"/>
                <a:gd name="connsiteX16" fmla="*/ 3997234 w 4362994"/>
                <a:gd name="connsiteY16" fmla="*/ 635726 h 1410789"/>
                <a:gd name="connsiteX17" fmla="*/ 4040777 w 4362994"/>
                <a:gd name="connsiteY17" fmla="*/ 470263 h 1410789"/>
                <a:gd name="connsiteX18" fmla="*/ 3927566 w 4362994"/>
                <a:gd name="connsiteY18" fmla="*/ 313509 h 1410789"/>
                <a:gd name="connsiteX19" fmla="*/ 3875314 w 4362994"/>
                <a:gd name="connsiteY19" fmla="*/ 191589 h 1410789"/>
                <a:gd name="connsiteX20" fmla="*/ 4241074 w 4362994"/>
                <a:gd name="connsiteY20" fmla="*/ 339635 h 1410789"/>
                <a:gd name="connsiteX21" fmla="*/ 4267200 w 4362994"/>
                <a:gd name="connsiteY21" fmla="*/ 418012 h 1410789"/>
                <a:gd name="connsiteX22" fmla="*/ 4145280 w 4362994"/>
                <a:gd name="connsiteY22" fmla="*/ 600892 h 1410789"/>
                <a:gd name="connsiteX23" fmla="*/ 4310743 w 4362994"/>
                <a:gd name="connsiteY23" fmla="*/ 792480 h 1410789"/>
                <a:gd name="connsiteX24" fmla="*/ 4328160 w 4362994"/>
                <a:gd name="connsiteY24" fmla="*/ 1001486 h 1410789"/>
                <a:gd name="connsiteX25" fmla="*/ 4362994 w 4362994"/>
                <a:gd name="connsiteY25" fmla="*/ 1219200 h 1410789"/>
                <a:gd name="connsiteX26" fmla="*/ 4284617 w 4362994"/>
                <a:gd name="connsiteY26" fmla="*/ 1349829 h 1410789"/>
                <a:gd name="connsiteX27" fmla="*/ 4023360 w 4362994"/>
                <a:gd name="connsiteY27" fmla="*/ 1297577 h 1410789"/>
                <a:gd name="connsiteX28" fmla="*/ 3901440 w 4362994"/>
                <a:gd name="connsiteY28" fmla="*/ 1306286 h 1410789"/>
                <a:gd name="connsiteX29" fmla="*/ 3884023 w 4362994"/>
                <a:gd name="connsiteY29" fmla="*/ 1393372 h 1410789"/>
                <a:gd name="connsiteX30" fmla="*/ 3692434 w 4362994"/>
                <a:gd name="connsiteY30" fmla="*/ 1410789 h 1410789"/>
                <a:gd name="connsiteX31" fmla="*/ 3640183 w 4362994"/>
                <a:gd name="connsiteY31" fmla="*/ 1114697 h 1410789"/>
                <a:gd name="connsiteX32" fmla="*/ 3378926 w 4362994"/>
                <a:gd name="connsiteY32" fmla="*/ 1027612 h 1410789"/>
                <a:gd name="connsiteX33" fmla="*/ 3135086 w 4362994"/>
                <a:gd name="connsiteY33" fmla="*/ 984069 h 1410789"/>
                <a:gd name="connsiteX34" fmla="*/ 2795451 w 4362994"/>
                <a:gd name="connsiteY34" fmla="*/ 1140823 h 1410789"/>
                <a:gd name="connsiteX35" fmla="*/ 2490651 w 4362994"/>
                <a:gd name="connsiteY35" fmla="*/ 1149532 h 1410789"/>
                <a:gd name="connsiteX36" fmla="*/ 2203268 w 4362994"/>
                <a:gd name="connsiteY36" fmla="*/ 1071155 h 1410789"/>
                <a:gd name="connsiteX37" fmla="*/ 1942011 w 4362994"/>
                <a:gd name="connsiteY37" fmla="*/ 888275 h 1410789"/>
                <a:gd name="connsiteX38" fmla="*/ 1593668 w 4362994"/>
                <a:gd name="connsiteY38" fmla="*/ 627017 h 1410789"/>
                <a:gd name="connsiteX39" fmla="*/ 1349828 w 4362994"/>
                <a:gd name="connsiteY39" fmla="*/ 461555 h 1410789"/>
                <a:gd name="connsiteX40" fmla="*/ 1158240 w 4362994"/>
                <a:gd name="connsiteY40" fmla="*/ 409303 h 1410789"/>
                <a:gd name="connsiteX41" fmla="*/ 809897 w 4362994"/>
                <a:gd name="connsiteY41" fmla="*/ 452846 h 1410789"/>
                <a:gd name="connsiteX42" fmla="*/ 548640 w 4362994"/>
                <a:gd name="connsiteY42" fmla="*/ 722812 h 1410789"/>
                <a:gd name="connsiteX43" fmla="*/ 95794 w 4362994"/>
                <a:gd name="connsiteY43" fmla="*/ 905692 h 1410789"/>
                <a:gd name="connsiteX44" fmla="*/ 104500 w 4362994"/>
                <a:gd name="connsiteY44" fmla="*/ 914403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049561 w 4371778"/>
                <a:gd name="connsiteY17" fmla="*/ 470263 h 1410789"/>
                <a:gd name="connsiteX18" fmla="*/ 3936350 w 4371778"/>
                <a:gd name="connsiteY18" fmla="*/ 313509 h 1410789"/>
                <a:gd name="connsiteX19" fmla="*/ 3884098 w 4371778"/>
                <a:gd name="connsiteY19" fmla="*/ 191589 h 1410789"/>
                <a:gd name="connsiteX20" fmla="*/ 4249858 w 4371778"/>
                <a:gd name="connsiteY20" fmla="*/ 339635 h 1410789"/>
                <a:gd name="connsiteX21" fmla="*/ 4275984 w 4371778"/>
                <a:gd name="connsiteY21" fmla="*/ 418012 h 1410789"/>
                <a:gd name="connsiteX22" fmla="*/ 4154064 w 4371778"/>
                <a:gd name="connsiteY22" fmla="*/ 600892 h 1410789"/>
                <a:gd name="connsiteX23" fmla="*/ 4319527 w 4371778"/>
                <a:gd name="connsiteY23" fmla="*/ 792480 h 1410789"/>
                <a:gd name="connsiteX24" fmla="*/ 4336944 w 4371778"/>
                <a:gd name="connsiteY24" fmla="*/ 1001486 h 1410789"/>
                <a:gd name="connsiteX25" fmla="*/ 4371778 w 4371778"/>
                <a:gd name="connsiteY25" fmla="*/ 1219200 h 1410789"/>
                <a:gd name="connsiteX26" fmla="*/ 4293401 w 4371778"/>
                <a:gd name="connsiteY26" fmla="*/ 1349829 h 1410789"/>
                <a:gd name="connsiteX27" fmla="*/ 4032144 w 4371778"/>
                <a:gd name="connsiteY27" fmla="*/ 1297577 h 1410789"/>
                <a:gd name="connsiteX28" fmla="*/ 3910224 w 4371778"/>
                <a:gd name="connsiteY28" fmla="*/ 1306286 h 1410789"/>
                <a:gd name="connsiteX29" fmla="*/ 3892807 w 4371778"/>
                <a:gd name="connsiteY29" fmla="*/ 1393372 h 1410789"/>
                <a:gd name="connsiteX30" fmla="*/ 3701218 w 4371778"/>
                <a:gd name="connsiteY30" fmla="*/ 1410789 h 1410789"/>
                <a:gd name="connsiteX31" fmla="*/ 3648967 w 4371778"/>
                <a:gd name="connsiteY31" fmla="*/ 1114697 h 1410789"/>
                <a:gd name="connsiteX32" fmla="*/ 3387710 w 4371778"/>
                <a:gd name="connsiteY32" fmla="*/ 1027612 h 1410789"/>
                <a:gd name="connsiteX33" fmla="*/ 3143870 w 4371778"/>
                <a:gd name="connsiteY33" fmla="*/ 984069 h 1410789"/>
                <a:gd name="connsiteX34" fmla="*/ 2804235 w 4371778"/>
                <a:gd name="connsiteY34" fmla="*/ 1140823 h 1410789"/>
                <a:gd name="connsiteX35" fmla="*/ 2499435 w 4371778"/>
                <a:gd name="connsiteY35" fmla="*/ 1149532 h 1410789"/>
                <a:gd name="connsiteX36" fmla="*/ 2212052 w 4371778"/>
                <a:gd name="connsiteY36" fmla="*/ 1071155 h 1410789"/>
                <a:gd name="connsiteX37" fmla="*/ 1950795 w 4371778"/>
                <a:gd name="connsiteY37" fmla="*/ 888275 h 1410789"/>
                <a:gd name="connsiteX38" fmla="*/ 1602452 w 4371778"/>
                <a:gd name="connsiteY38" fmla="*/ 627017 h 1410789"/>
                <a:gd name="connsiteX39" fmla="*/ 1358612 w 4371778"/>
                <a:gd name="connsiteY39" fmla="*/ 461555 h 1410789"/>
                <a:gd name="connsiteX40" fmla="*/ 1167024 w 4371778"/>
                <a:gd name="connsiteY40" fmla="*/ 409303 h 1410789"/>
                <a:gd name="connsiteX41" fmla="*/ 818681 w 4371778"/>
                <a:gd name="connsiteY41" fmla="*/ 452846 h 1410789"/>
                <a:gd name="connsiteX42" fmla="*/ 557424 w 4371778"/>
                <a:gd name="connsiteY42" fmla="*/ 722812 h 1410789"/>
                <a:gd name="connsiteX43" fmla="*/ 104578 w 4371778"/>
                <a:gd name="connsiteY43" fmla="*/ 905692 h 1410789"/>
                <a:gd name="connsiteX44" fmla="*/ 72 w 4371778"/>
                <a:gd name="connsiteY44" fmla="*/ 809901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049561 w 4371778"/>
                <a:gd name="connsiteY17" fmla="*/ 470263 h 1410789"/>
                <a:gd name="connsiteX18" fmla="*/ 3936350 w 4371778"/>
                <a:gd name="connsiteY18" fmla="*/ 313509 h 1410789"/>
                <a:gd name="connsiteX19" fmla="*/ 3884098 w 4371778"/>
                <a:gd name="connsiteY19" fmla="*/ 191589 h 1410789"/>
                <a:gd name="connsiteX20" fmla="*/ 4249858 w 4371778"/>
                <a:gd name="connsiteY20" fmla="*/ 339635 h 1410789"/>
                <a:gd name="connsiteX21" fmla="*/ 4275984 w 4371778"/>
                <a:gd name="connsiteY21" fmla="*/ 418012 h 1410789"/>
                <a:gd name="connsiteX22" fmla="*/ 4154064 w 4371778"/>
                <a:gd name="connsiteY22" fmla="*/ 600892 h 1410789"/>
                <a:gd name="connsiteX23" fmla="*/ 4319527 w 4371778"/>
                <a:gd name="connsiteY23" fmla="*/ 792480 h 1410789"/>
                <a:gd name="connsiteX24" fmla="*/ 4336944 w 4371778"/>
                <a:gd name="connsiteY24" fmla="*/ 1001486 h 1410789"/>
                <a:gd name="connsiteX25" fmla="*/ 4371778 w 4371778"/>
                <a:gd name="connsiteY25" fmla="*/ 1219200 h 1410789"/>
                <a:gd name="connsiteX26" fmla="*/ 4293401 w 4371778"/>
                <a:gd name="connsiteY26" fmla="*/ 1349829 h 1410789"/>
                <a:gd name="connsiteX27" fmla="*/ 4032144 w 4371778"/>
                <a:gd name="connsiteY27" fmla="*/ 1297577 h 1410789"/>
                <a:gd name="connsiteX28" fmla="*/ 3910224 w 4371778"/>
                <a:gd name="connsiteY28" fmla="*/ 1306286 h 1410789"/>
                <a:gd name="connsiteX29" fmla="*/ 3892807 w 4371778"/>
                <a:gd name="connsiteY29" fmla="*/ 1393372 h 1410789"/>
                <a:gd name="connsiteX30" fmla="*/ 3701218 w 4371778"/>
                <a:gd name="connsiteY30" fmla="*/ 1410789 h 1410789"/>
                <a:gd name="connsiteX31" fmla="*/ 3648967 w 4371778"/>
                <a:gd name="connsiteY31" fmla="*/ 1114697 h 1410789"/>
                <a:gd name="connsiteX32" fmla="*/ 3387710 w 4371778"/>
                <a:gd name="connsiteY32" fmla="*/ 1027612 h 1410789"/>
                <a:gd name="connsiteX33" fmla="*/ 3143870 w 4371778"/>
                <a:gd name="connsiteY33" fmla="*/ 984069 h 1410789"/>
                <a:gd name="connsiteX34" fmla="*/ 2804235 w 4371778"/>
                <a:gd name="connsiteY34" fmla="*/ 1140823 h 1410789"/>
                <a:gd name="connsiteX35" fmla="*/ 2499435 w 4371778"/>
                <a:gd name="connsiteY35" fmla="*/ 1149532 h 1410789"/>
                <a:gd name="connsiteX36" fmla="*/ 2212052 w 4371778"/>
                <a:gd name="connsiteY36" fmla="*/ 1071155 h 1410789"/>
                <a:gd name="connsiteX37" fmla="*/ 1950795 w 4371778"/>
                <a:gd name="connsiteY37" fmla="*/ 888275 h 1410789"/>
                <a:gd name="connsiteX38" fmla="*/ 1602452 w 4371778"/>
                <a:gd name="connsiteY38" fmla="*/ 627017 h 1410789"/>
                <a:gd name="connsiteX39" fmla="*/ 1358612 w 4371778"/>
                <a:gd name="connsiteY39" fmla="*/ 461555 h 1410789"/>
                <a:gd name="connsiteX40" fmla="*/ 1167024 w 4371778"/>
                <a:gd name="connsiteY40" fmla="*/ 409303 h 1410789"/>
                <a:gd name="connsiteX41" fmla="*/ 818681 w 4371778"/>
                <a:gd name="connsiteY41" fmla="*/ 452846 h 1410789"/>
                <a:gd name="connsiteX42" fmla="*/ 557424 w 4371778"/>
                <a:gd name="connsiteY42" fmla="*/ 722812 h 1410789"/>
                <a:gd name="connsiteX43" fmla="*/ 104578 w 4371778"/>
                <a:gd name="connsiteY43" fmla="*/ 905692 h 1410789"/>
                <a:gd name="connsiteX44" fmla="*/ 72 w 4371778"/>
                <a:gd name="connsiteY44"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049561 w 4371778"/>
                <a:gd name="connsiteY17" fmla="*/ 470263 h 1410789"/>
                <a:gd name="connsiteX18" fmla="*/ 3936350 w 4371778"/>
                <a:gd name="connsiteY18" fmla="*/ 313509 h 1410789"/>
                <a:gd name="connsiteX19" fmla="*/ 4249858 w 4371778"/>
                <a:gd name="connsiteY19" fmla="*/ 339635 h 1410789"/>
                <a:gd name="connsiteX20" fmla="*/ 4275984 w 4371778"/>
                <a:gd name="connsiteY20" fmla="*/ 418012 h 1410789"/>
                <a:gd name="connsiteX21" fmla="*/ 4154064 w 4371778"/>
                <a:gd name="connsiteY21" fmla="*/ 600892 h 1410789"/>
                <a:gd name="connsiteX22" fmla="*/ 4319527 w 4371778"/>
                <a:gd name="connsiteY22" fmla="*/ 792480 h 1410789"/>
                <a:gd name="connsiteX23" fmla="*/ 4336944 w 4371778"/>
                <a:gd name="connsiteY23" fmla="*/ 1001486 h 1410789"/>
                <a:gd name="connsiteX24" fmla="*/ 4371778 w 4371778"/>
                <a:gd name="connsiteY24" fmla="*/ 1219200 h 1410789"/>
                <a:gd name="connsiteX25" fmla="*/ 4293401 w 4371778"/>
                <a:gd name="connsiteY25" fmla="*/ 1349829 h 1410789"/>
                <a:gd name="connsiteX26" fmla="*/ 4032144 w 4371778"/>
                <a:gd name="connsiteY26" fmla="*/ 1297577 h 1410789"/>
                <a:gd name="connsiteX27" fmla="*/ 3910224 w 4371778"/>
                <a:gd name="connsiteY27" fmla="*/ 1306286 h 1410789"/>
                <a:gd name="connsiteX28" fmla="*/ 3892807 w 4371778"/>
                <a:gd name="connsiteY28" fmla="*/ 1393372 h 1410789"/>
                <a:gd name="connsiteX29" fmla="*/ 3701218 w 4371778"/>
                <a:gd name="connsiteY29" fmla="*/ 1410789 h 1410789"/>
                <a:gd name="connsiteX30" fmla="*/ 3648967 w 4371778"/>
                <a:gd name="connsiteY30" fmla="*/ 1114697 h 1410789"/>
                <a:gd name="connsiteX31" fmla="*/ 3387710 w 4371778"/>
                <a:gd name="connsiteY31" fmla="*/ 1027612 h 1410789"/>
                <a:gd name="connsiteX32" fmla="*/ 3143870 w 4371778"/>
                <a:gd name="connsiteY32" fmla="*/ 984069 h 1410789"/>
                <a:gd name="connsiteX33" fmla="*/ 2804235 w 4371778"/>
                <a:gd name="connsiteY33" fmla="*/ 1140823 h 1410789"/>
                <a:gd name="connsiteX34" fmla="*/ 2499435 w 4371778"/>
                <a:gd name="connsiteY34" fmla="*/ 1149532 h 1410789"/>
                <a:gd name="connsiteX35" fmla="*/ 2212052 w 4371778"/>
                <a:gd name="connsiteY35" fmla="*/ 1071155 h 1410789"/>
                <a:gd name="connsiteX36" fmla="*/ 1950795 w 4371778"/>
                <a:gd name="connsiteY36" fmla="*/ 888275 h 1410789"/>
                <a:gd name="connsiteX37" fmla="*/ 1602452 w 4371778"/>
                <a:gd name="connsiteY37" fmla="*/ 627017 h 1410789"/>
                <a:gd name="connsiteX38" fmla="*/ 1358612 w 4371778"/>
                <a:gd name="connsiteY38" fmla="*/ 461555 h 1410789"/>
                <a:gd name="connsiteX39" fmla="*/ 1167024 w 4371778"/>
                <a:gd name="connsiteY39" fmla="*/ 409303 h 1410789"/>
                <a:gd name="connsiteX40" fmla="*/ 818681 w 4371778"/>
                <a:gd name="connsiteY40" fmla="*/ 452846 h 1410789"/>
                <a:gd name="connsiteX41" fmla="*/ 557424 w 4371778"/>
                <a:gd name="connsiteY41" fmla="*/ 722812 h 1410789"/>
                <a:gd name="connsiteX42" fmla="*/ 104578 w 4371778"/>
                <a:gd name="connsiteY42" fmla="*/ 905692 h 1410789"/>
                <a:gd name="connsiteX43" fmla="*/ 72 w 4371778"/>
                <a:gd name="connsiteY43"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049561 w 4371778"/>
                <a:gd name="connsiteY17" fmla="*/ 470263 h 1410789"/>
                <a:gd name="connsiteX18" fmla="*/ 4249858 w 4371778"/>
                <a:gd name="connsiteY18" fmla="*/ 339635 h 1410789"/>
                <a:gd name="connsiteX19" fmla="*/ 4275984 w 4371778"/>
                <a:gd name="connsiteY19" fmla="*/ 418012 h 1410789"/>
                <a:gd name="connsiteX20" fmla="*/ 4154064 w 4371778"/>
                <a:gd name="connsiteY20" fmla="*/ 600892 h 1410789"/>
                <a:gd name="connsiteX21" fmla="*/ 4319527 w 4371778"/>
                <a:gd name="connsiteY21" fmla="*/ 792480 h 1410789"/>
                <a:gd name="connsiteX22" fmla="*/ 4336944 w 4371778"/>
                <a:gd name="connsiteY22" fmla="*/ 1001486 h 1410789"/>
                <a:gd name="connsiteX23" fmla="*/ 4371778 w 4371778"/>
                <a:gd name="connsiteY23" fmla="*/ 1219200 h 1410789"/>
                <a:gd name="connsiteX24" fmla="*/ 4293401 w 4371778"/>
                <a:gd name="connsiteY24" fmla="*/ 1349829 h 1410789"/>
                <a:gd name="connsiteX25" fmla="*/ 4032144 w 4371778"/>
                <a:gd name="connsiteY25" fmla="*/ 1297577 h 1410789"/>
                <a:gd name="connsiteX26" fmla="*/ 3910224 w 4371778"/>
                <a:gd name="connsiteY26" fmla="*/ 1306286 h 1410789"/>
                <a:gd name="connsiteX27" fmla="*/ 3892807 w 4371778"/>
                <a:gd name="connsiteY27" fmla="*/ 1393372 h 1410789"/>
                <a:gd name="connsiteX28" fmla="*/ 3701218 w 4371778"/>
                <a:gd name="connsiteY28" fmla="*/ 1410789 h 1410789"/>
                <a:gd name="connsiteX29" fmla="*/ 3648967 w 4371778"/>
                <a:gd name="connsiteY29" fmla="*/ 1114697 h 1410789"/>
                <a:gd name="connsiteX30" fmla="*/ 3387710 w 4371778"/>
                <a:gd name="connsiteY30" fmla="*/ 1027612 h 1410789"/>
                <a:gd name="connsiteX31" fmla="*/ 3143870 w 4371778"/>
                <a:gd name="connsiteY31" fmla="*/ 984069 h 1410789"/>
                <a:gd name="connsiteX32" fmla="*/ 2804235 w 4371778"/>
                <a:gd name="connsiteY32" fmla="*/ 1140823 h 1410789"/>
                <a:gd name="connsiteX33" fmla="*/ 2499435 w 4371778"/>
                <a:gd name="connsiteY33" fmla="*/ 1149532 h 1410789"/>
                <a:gd name="connsiteX34" fmla="*/ 2212052 w 4371778"/>
                <a:gd name="connsiteY34" fmla="*/ 1071155 h 1410789"/>
                <a:gd name="connsiteX35" fmla="*/ 1950795 w 4371778"/>
                <a:gd name="connsiteY35" fmla="*/ 888275 h 1410789"/>
                <a:gd name="connsiteX36" fmla="*/ 1602452 w 4371778"/>
                <a:gd name="connsiteY36" fmla="*/ 627017 h 1410789"/>
                <a:gd name="connsiteX37" fmla="*/ 1358612 w 4371778"/>
                <a:gd name="connsiteY37" fmla="*/ 461555 h 1410789"/>
                <a:gd name="connsiteX38" fmla="*/ 1167024 w 4371778"/>
                <a:gd name="connsiteY38" fmla="*/ 409303 h 1410789"/>
                <a:gd name="connsiteX39" fmla="*/ 818681 w 4371778"/>
                <a:gd name="connsiteY39" fmla="*/ 452846 h 1410789"/>
                <a:gd name="connsiteX40" fmla="*/ 557424 w 4371778"/>
                <a:gd name="connsiteY40" fmla="*/ 722812 h 1410789"/>
                <a:gd name="connsiteX41" fmla="*/ 104578 w 4371778"/>
                <a:gd name="connsiteY41" fmla="*/ 905692 h 1410789"/>
                <a:gd name="connsiteX42" fmla="*/ 72 w 4371778"/>
                <a:gd name="connsiteY42"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249858 w 4371778"/>
                <a:gd name="connsiteY17" fmla="*/ 339635 h 1410789"/>
                <a:gd name="connsiteX18" fmla="*/ 4275984 w 4371778"/>
                <a:gd name="connsiteY18" fmla="*/ 418012 h 1410789"/>
                <a:gd name="connsiteX19" fmla="*/ 4154064 w 4371778"/>
                <a:gd name="connsiteY19" fmla="*/ 600892 h 1410789"/>
                <a:gd name="connsiteX20" fmla="*/ 4319527 w 4371778"/>
                <a:gd name="connsiteY20" fmla="*/ 792480 h 1410789"/>
                <a:gd name="connsiteX21" fmla="*/ 4336944 w 4371778"/>
                <a:gd name="connsiteY21" fmla="*/ 1001486 h 1410789"/>
                <a:gd name="connsiteX22" fmla="*/ 4371778 w 4371778"/>
                <a:gd name="connsiteY22" fmla="*/ 1219200 h 1410789"/>
                <a:gd name="connsiteX23" fmla="*/ 4293401 w 4371778"/>
                <a:gd name="connsiteY23" fmla="*/ 1349829 h 1410789"/>
                <a:gd name="connsiteX24" fmla="*/ 4032144 w 4371778"/>
                <a:gd name="connsiteY24" fmla="*/ 1297577 h 1410789"/>
                <a:gd name="connsiteX25" fmla="*/ 3910224 w 4371778"/>
                <a:gd name="connsiteY25" fmla="*/ 1306286 h 1410789"/>
                <a:gd name="connsiteX26" fmla="*/ 3892807 w 4371778"/>
                <a:gd name="connsiteY26" fmla="*/ 1393372 h 1410789"/>
                <a:gd name="connsiteX27" fmla="*/ 3701218 w 4371778"/>
                <a:gd name="connsiteY27" fmla="*/ 1410789 h 1410789"/>
                <a:gd name="connsiteX28" fmla="*/ 3648967 w 4371778"/>
                <a:gd name="connsiteY28" fmla="*/ 1114697 h 1410789"/>
                <a:gd name="connsiteX29" fmla="*/ 3387710 w 4371778"/>
                <a:gd name="connsiteY29" fmla="*/ 1027612 h 1410789"/>
                <a:gd name="connsiteX30" fmla="*/ 3143870 w 4371778"/>
                <a:gd name="connsiteY30" fmla="*/ 984069 h 1410789"/>
                <a:gd name="connsiteX31" fmla="*/ 2804235 w 4371778"/>
                <a:gd name="connsiteY31" fmla="*/ 1140823 h 1410789"/>
                <a:gd name="connsiteX32" fmla="*/ 2499435 w 4371778"/>
                <a:gd name="connsiteY32" fmla="*/ 1149532 h 1410789"/>
                <a:gd name="connsiteX33" fmla="*/ 2212052 w 4371778"/>
                <a:gd name="connsiteY33" fmla="*/ 1071155 h 1410789"/>
                <a:gd name="connsiteX34" fmla="*/ 1950795 w 4371778"/>
                <a:gd name="connsiteY34" fmla="*/ 888275 h 1410789"/>
                <a:gd name="connsiteX35" fmla="*/ 1602452 w 4371778"/>
                <a:gd name="connsiteY35" fmla="*/ 627017 h 1410789"/>
                <a:gd name="connsiteX36" fmla="*/ 1358612 w 4371778"/>
                <a:gd name="connsiteY36" fmla="*/ 461555 h 1410789"/>
                <a:gd name="connsiteX37" fmla="*/ 1167024 w 4371778"/>
                <a:gd name="connsiteY37" fmla="*/ 409303 h 1410789"/>
                <a:gd name="connsiteX38" fmla="*/ 818681 w 4371778"/>
                <a:gd name="connsiteY38" fmla="*/ 452846 h 1410789"/>
                <a:gd name="connsiteX39" fmla="*/ 557424 w 4371778"/>
                <a:gd name="connsiteY39" fmla="*/ 722812 h 1410789"/>
                <a:gd name="connsiteX40" fmla="*/ 104578 w 4371778"/>
                <a:gd name="connsiteY40" fmla="*/ 905692 h 1410789"/>
                <a:gd name="connsiteX41" fmla="*/ 72 w 4371778"/>
                <a:gd name="connsiteY41"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275984 w 4371778"/>
                <a:gd name="connsiteY17" fmla="*/ 418012 h 1410789"/>
                <a:gd name="connsiteX18" fmla="*/ 4154064 w 4371778"/>
                <a:gd name="connsiteY18" fmla="*/ 600892 h 1410789"/>
                <a:gd name="connsiteX19" fmla="*/ 4319527 w 4371778"/>
                <a:gd name="connsiteY19" fmla="*/ 792480 h 1410789"/>
                <a:gd name="connsiteX20" fmla="*/ 4336944 w 4371778"/>
                <a:gd name="connsiteY20" fmla="*/ 1001486 h 1410789"/>
                <a:gd name="connsiteX21" fmla="*/ 4371778 w 4371778"/>
                <a:gd name="connsiteY21" fmla="*/ 1219200 h 1410789"/>
                <a:gd name="connsiteX22" fmla="*/ 4293401 w 4371778"/>
                <a:gd name="connsiteY22" fmla="*/ 1349829 h 1410789"/>
                <a:gd name="connsiteX23" fmla="*/ 4032144 w 4371778"/>
                <a:gd name="connsiteY23" fmla="*/ 1297577 h 1410789"/>
                <a:gd name="connsiteX24" fmla="*/ 3910224 w 4371778"/>
                <a:gd name="connsiteY24" fmla="*/ 1306286 h 1410789"/>
                <a:gd name="connsiteX25" fmla="*/ 3892807 w 4371778"/>
                <a:gd name="connsiteY25" fmla="*/ 1393372 h 1410789"/>
                <a:gd name="connsiteX26" fmla="*/ 3701218 w 4371778"/>
                <a:gd name="connsiteY26" fmla="*/ 1410789 h 1410789"/>
                <a:gd name="connsiteX27" fmla="*/ 3648967 w 4371778"/>
                <a:gd name="connsiteY27" fmla="*/ 1114697 h 1410789"/>
                <a:gd name="connsiteX28" fmla="*/ 3387710 w 4371778"/>
                <a:gd name="connsiteY28" fmla="*/ 1027612 h 1410789"/>
                <a:gd name="connsiteX29" fmla="*/ 3143870 w 4371778"/>
                <a:gd name="connsiteY29" fmla="*/ 984069 h 1410789"/>
                <a:gd name="connsiteX30" fmla="*/ 2804235 w 4371778"/>
                <a:gd name="connsiteY30" fmla="*/ 1140823 h 1410789"/>
                <a:gd name="connsiteX31" fmla="*/ 2499435 w 4371778"/>
                <a:gd name="connsiteY31" fmla="*/ 1149532 h 1410789"/>
                <a:gd name="connsiteX32" fmla="*/ 2212052 w 4371778"/>
                <a:gd name="connsiteY32" fmla="*/ 1071155 h 1410789"/>
                <a:gd name="connsiteX33" fmla="*/ 1950795 w 4371778"/>
                <a:gd name="connsiteY33" fmla="*/ 888275 h 1410789"/>
                <a:gd name="connsiteX34" fmla="*/ 1602452 w 4371778"/>
                <a:gd name="connsiteY34" fmla="*/ 627017 h 1410789"/>
                <a:gd name="connsiteX35" fmla="*/ 1358612 w 4371778"/>
                <a:gd name="connsiteY35" fmla="*/ 461555 h 1410789"/>
                <a:gd name="connsiteX36" fmla="*/ 1167024 w 4371778"/>
                <a:gd name="connsiteY36" fmla="*/ 409303 h 1410789"/>
                <a:gd name="connsiteX37" fmla="*/ 818681 w 4371778"/>
                <a:gd name="connsiteY37" fmla="*/ 452846 h 1410789"/>
                <a:gd name="connsiteX38" fmla="*/ 557424 w 4371778"/>
                <a:gd name="connsiteY38" fmla="*/ 722812 h 1410789"/>
                <a:gd name="connsiteX39" fmla="*/ 104578 w 4371778"/>
                <a:gd name="connsiteY39" fmla="*/ 905692 h 1410789"/>
                <a:gd name="connsiteX40" fmla="*/ 72 w 4371778"/>
                <a:gd name="connsiteY40"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154064 w 4371778"/>
                <a:gd name="connsiteY17" fmla="*/ 600892 h 1410789"/>
                <a:gd name="connsiteX18" fmla="*/ 4319527 w 4371778"/>
                <a:gd name="connsiteY18" fmla="*/ 792480 h 1410789"/>
                <a:gd name="connsiteX19" fmla="*/ 4336944 w 4371778"/>
                <a:gd name="connsiteY19" fmla="*/ 1001486 h 1410789"/>
                <a:gd name="connsiteX20" fmla="*/ 4371778 w 4371778"/>
                <a:gd name="connsiteY20" fmla="*/ 1219200 h 1410789"/>
                <a:gd name="connsiteX21" fmla="*/ 4293401 w 4371778"/>
                <a:gd name="connsiteY21" fmla="*/ 1349829 h 1410789"/>
                <a:gd name="connsiteX22" fmla="*/ 4032144 w 4371778"/>
                <a:gd name="connsiteY22" fmla="*/ 1297577 h 1410789"/>
                <a:gd name="connsiteX23" fmla="*/ 3910224 w 4371778"/>
                <a:gd name="connsiteY23" fmla="*/ 1306286 h 1410789"/>
                <a:gd name="connsiteX24" fmla="*/ 3892807 w 4371778"/>
                <a:gd name="connsiteY24" fmla="*/ 1393372 h 1410789"/>
                <a:gd name="connsiteX25" fmla="*/ 3701218 w 4371778"/>
                <a:gd name="connsiteY25" fmla="*/ 1410789 h 1410789"/>
                <a:gd name="connsiteX26" fmla="*/ 3648967 w 4371778"/>
                <a:gd name="connsiteY26" fmla="*/ 1114697 h 1410789"/>
                <a:gd name="connsiteX27" fmla="*/ 3387710 w 4371778"/>
                <a:gd name="connsiteY27" fmla="*/ 1027612 h 1410789"/>
                <a:gd name="connsiteX28" fmla="*/ 3143870 w 4371778"/>
                <a:gd name="connsiteY28" fmla="*/ 984069 h 1410789"/>
                <a:gd name="connsiteX29" fmla="*/ 2804235 w 4371778"/>
                <a:gd name="connsiteY29" fmla="*/ 1140823 h 1410789"/>
                <a:gd name="connsiteX30" fmla="*/ 2499435 w 4371778"/>
                <a:gd name="connsiteY30" fmla="*/ 1149532 h 1410789"/>
                <a:gd name="connsiteX31" fmla="*/ 2212052 w 4371778"/>
                <a:gd name="connsiteY31" fmla="*/ 1071155 h 1410789"/>
                <a:gd name="connsiteX32" fmla="*/ 1950795 w 4371778"/>
                <a:gd name="connsiteY32" fmla="*/ 888275 h 1410789"/>
                <a:gd name="connsiteX33" fmla="*/ 1602452 w 4371778"/>
                <a:gd name="connsiteY33" fmla="*/ 627017 h 1410789"/>
                <a:gd name="connsiteX34" fmla="*/ 1358612 w 4371778"/>
                <a:gd name="connsiteY34" fmla="*/ 461555 h 1410789"/>
                <a:gd name="connsiteX35" fmla="*/ 1167024 w 4371778"/>
                <a:gd name="connsiteY35" fmla="*/ 409303 h 1410789"/>
                <a:gd name="connsiteX36" fmla="*/ 818681 w 4371778"/>
                <a:gd name="connsiteY36" fmla="*/ 452846 h 1410789"/>
                <a:gd name="connsiteX37" fmla="*/ 557424 w 4371778"/>
                <a:gd name="connsiteY37" fmla="*/ 722812 h 1410789"/>
                <a:gd name="connsiteX38" fmla="*/ 104578 w 4371778"/>
                <a:gd name="connsiteY38" fmla="*/ 905692 h 1410789"/>
                <a:gd name="connsiteX39" fmla="*/ 72 w 4371778"/>
                <a:gd name="connsiteY39"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006018 w 4371778"/>
                <a:gd name="connsiteY16" fmla="*/ 635726 h 1410789"/>
                <a:gd name="connsiteX17" fmla="*/ 4319527 w 4371778"/>
                <a:gd name="connsiteY17" fmla="*/ 792480 h 1410789"/>
                <a:gd name="connsiteX18" fmla="*/ 4336944 w 4371778"/>
                <a:gd name="connsiteY18" fmla="*/ 1001486 h 1410789"/>
                <a:gd name="connsiteX19" fmla="*/ 4371778 w 4371778"/>
                <a:gd name="connsiteY19" fmla="*/ 1219200 h 1410789"/>
                <a:gd name="connsiteX20" fmla="*/ 4293401 w 4371778"/>
                <a:gd name="connsiteY20" fmla="*/ 1349829 h 1410789"/>
                <a:gd name="connsiteX21" fmla="*/ 4032144 w 4371778"/>
                <a:gd name="connsiteY21" fmla="*/ 1297577 h 1410789"/>
                <a:gd name="connsiteX22" fmla="*/ 3910224 w 4371778"/>
                <a:gd name="connsiteY22" fmla="*/ 1306286 h 1410789"/>
                <a:gd name="connsiteX23" fmla="*/ 3892807 w 4371778"/>
                <a:gd name="connsiteY23" fmla="*/ 1393372 h 1410789"/>
                <a:gd name="connsiteX24" fmla="*/ 3701218 w 4371778"/>
                <a:gd name="connsiteY24" fmla="*/ 1410789 h 1410789"/>
                <a:gd name="connsiteX25" fmla="*/ 3648967 w 4371778"/>
                <a:gd name="connsiteY25" fmla="*/ 1114697 h 1410789"/>
                <a:gd name="connsiteX26" fmla="*/ 3387710 w 4371778"/>
                <a:gd name="connsiteY26" fmla="*/ 1027612 h 1410789"/>
                <a:gd name="connsiteX27" fmla="*/ 3143870 w 4371778"/>
                <a:gd name="connsiteY27" fmla="*/ 984069 h 1410789"/>
                <a:gd name="connsiteX28" fmla="*/ 2804235 w 4371778"/>
                <a:gd name="connsiteY28" fmla="*/ 1140823 h 1410789"/>
                <a:gd name="connsiteX29" fmla="*/ 2499435 w 4371778"/>
                <a:gd name="connsiteY29" fmla="*/ 1149532 h 1410789"/>
                <a:gd name="connsiteX30" fmla="*/ 2212052 w 4371778"/>
                <a:gd name="connsiteY30" fmla="*/ 1071155 h 1410789"/>
                <a:gd name="connsiteX31" fmla="*/ 1950795 w 4371778"/>
                <a:gd name="connsiteY31" fmla="*/ 888275 h 1410789"/>
                <a:gd name="connsiteX32" fmla="*/ 1602452 w 4371778"/>
                <a:gd name="connsiteY32" fmla="*/ 627017 h 1410789"/>
                <a:gd name="connsiteX33" fmla="*/ 1358612 w 4371778"/>
                <a:gd name="connsiteY33" fmla="*/ 461555 h 1410789"/>
                <a:gd name="connsiteX34" fmla="*/ 1167024 w 4371778"/>
                <a:gd name="connsiteY34" fmla="*/ 409303 h 1410789"/>
                <a:gd name="connsiteX35" fmla="*/ 818681 w 4371778"/>
                <a:gd name="connsiteY35" fmla="*/ 452846 h 1410789"/>
                <a:gd name="connsiteX36" fmla="*/ 557424 w 4371778"/>
                <a:gd name="connsiteY36" fmla="*/ 722812 h 1410789"/>
                <a:gd name="connsiteX37" fmla="*/ 104578 w 4371778"/>
                <a:gd name="connsiteY37" fmla="*/ 905692 h 1410789"/>
                <a:gd name="connsiteX38" fmla="*/ 72 w 4371778"/>
                <a:gd name="connsiteY38"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319527 w 4371778"/>
                <a:gd name="connsiteY16" fmla="*/ 792480 h 1410789"/>
                <a:gd name="connsiteX17" fmla="*/ 4336944 w 4371778"/>
                <a:gd name="connsiteY17" fmla="*/ 1001486 h 1410789"/>
                <a:gd name="connsiteX18" fmla="*/ 4371778 w 4371778"/>
                <a:gd name="connsiteY18" fmla="*/ 1219200 h 1410789"/>
                <a:gd name="connsiteX19" fmla="*/ 4293401 w 4371778"/>
                <a:gd name="connsiteY19" fmla="*/ 1349829 h 1410789"/>
                <a:gd name="connsiteX20" fmla="*/ 4032144 w 4371778"/>
                <a:gd name="connsiteY20" fmla="*/ 1297577 h 1410789"/>
                <a:gd name="connsiteX21" fmla="*/ 3910224 w 4371778"/>
                <a:gd name="connsiteY21" fmla="*/ 1306286 h 1410789"/>
                <a:gd name="connsiteX22" fmla="*/ 3892807 w 4371778"/>
                <a:gd name="connsiteY22" fmla="*/ 1393372 h 1410789"/>
                <a:gd name="connsiteX23" fmla="*/ 3701218 w 4371778"/>
                <a:gd name="connsiteY23" fmla="*/ 1410789 h 1410789"/>
                <a:gd name="connsiteX24" fmla="*/ 3648967 w 4371778"/>
                <a:gd name="connsiteY24" fmla="*/ 1114697 h 1410789"/>
                <a:gd name="connsiteX25" fmla="*/ 3387710 w 4371778"/>
                <a:gd name="connsiteY25" fmla="*/ 1027612 h 1410789"/>
                <a:gd name="connsiteX26" fmla="*/ 3143870 w 4371778"/>
                <a:gd name="connsiteY26" fmla="*/ 984069 h 1410789"/>
                <a:gd name="connsiteX27" fmla="*/ 2804235 w 4371778"/>
                <a:gd name="connsiteY27" fmla="*/ 1140823 h 1410789"/>
                <a:gd name="connsiteX28" fmla="*/ 2499435 w 4371778"/>
                <a:gd name="connsiteY28" fmla="*/ 1149532 h 1410789"/>
                <a:gd name="connsiteX29" fmla="*/ 2212052 w 4371778"/>
                <a:gd name="connsiteY29" fmla="*/ 1071155 h 1410789"/>
                <a:gd name="connsiteX30" fmla="*/ 1950795 w 4371778"/>
                <a:gd name="connsiteY30" fmla="*/ 888275 h 1410789"/>
                <a:gd name="connsiteX31" fmla="*/ 1602452 w 4371778"/>
                <a:gd name="connsiteY31" fmla="*/ 627017 h 1410789"/>
                <a:gd name="connsiteX32" fmla="*/ 1358612 w 4371778"/>
                <a:gd name="connsiteY32" fmla="*/ 461555 h 1410789"/>
                <a:gd name="connsiteX33" fmla="*/ 1167024 w 4371778"/>
                <a:gd name="connsiteY33" fmla="*/ 409303 h 1410789"/>
                <a:gd name="connsiteX34" fmla="*/ 818681 w 4371778"/>
                <a:gd name="connsiteY34" fmla="*/ 452846 h 1410789"/>
                <a:gd name="connsiteX35" fmla="*/ 557424 w 4371778"/>
                <a:gd name="connsiteY35" fmla="*/ 722812 h 1410789"/>
                <a:gd name="connsiteX36" fmla="*/ 104578 w 4371778"/>
                <a:gd name="connsiteY36" fmla="*/ 905692 h 1410789"/>
                <a:gd name="connsiteX37" fmla="*/ 72 w 4371778"/>
                <a:gd name="connsiteY37"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336944 w 4371778"/>
                <a:gd name="connsiteY16" fmla="*/ 1001486 h 1410789"/>
                <a:gd name="connsiteX17" fmla="*/ 4371778 w 4371778"/>
                <a:gd name="connsiteY17" fmla="*/ 1219200 h 1410789"/>
                <a:gd name="connsiteX18" fmla="*/ 4293401 w 4371778"/>
                <a:gd name="connsiteY18" fmla="*/ 1349829 h 1410789"/>
                <a:gd name="connsiteX19" fmla="*/ 4032144 w 4371778"/>
                <a:gd name="connsiteY19" fmla="*/ 1297577 h 1410789"/>
                <a:gd name="connsiteX20" fmla="*/ 3910224 w 4371778"/>
                <a:gd name="connsiteY20" fmla="*/ 1306286 h 1410789"/>
                <a:gd name="connsiteX21" fmla="*/ 3892807 w 4371778"/>
                <a:gd name="connsiteY21" fmla="*/ 1393372 h 1410789"/>
                <a:gd name="connsiteX22" fmla="*/ 3701218 w 4371778"/>
                <a:gd name="connsiteY22" fmla="*/ 1410789 h 1410789"/>
                <a:gd name="connsiteX23" fmla="*/ 3648967 w 4371778"/>
                <a:gd name="connsiteY23" fmla="*/ 1114697 h 1410789"/>
                <a:gd name="connsiteX24" fmla="*/ 3387710 w 4371778"/>
                <a:gd name="connsiteY24" fmla="*/ 1027612 h 1410789"/>
                <a:gd name="connsiteX25" fmla="*/ 3143870 w 4371778"/>
                <a:gd name="connsiteY25" fmla="*/ 984069 h 1410789"/>
                <a:gd name="connsiteX26" fmla="*/ 2804235 w 4371778"/>
                <a:gd name="connsiteY26" fmla="*/ 1140823 h 1410789"/>
                <a:gd name="connsiteX27" fmla="*/ 2499435 w 4371778"/>
                <a:gd name="connsiteY27" fmla="*/ 1149532 h 1410789"/>
                <a:gd name="connsiteX28" fmla="*/ 2212052 w 4371778"/>
                <a:gd name="connsiteY28" fmla="*/ 1071155 h 1410789"/>
                <a:gd name="connsiteX29" fmla="*/ 1950795 w 4371778"/>
                <a:gd name="connsiteY29" fmla="*/ 888275 h 1410789"/>
                <a:gd name="connsiteX30" fmla="*/ 1602452 w 4371778"/>
                <a:gd name="connsiteY30" fmla="*/ 627017 h 1410789"/>
                <a:gd name="connsiteX31" fmla="*/ 1358612 w 4371778"/>
                <a:gd name="connsiteY31" fmla="*/ 461555 h 1410789"/>
                <a:gd name="connsiteX32" fmla="*/ 1167024 w 4371778"/>
                <a:gd name="connsiteY32" fmla="*/ 409303 h 1410789"/>
                <a:gd name="connsiteX33" fmla="*/ 818681 w 4371778"/>
                <a:gd name="connsiteY33" fmla="*/ 452846 h 1410789"/>
                <a:gd name="connsiteX34" fmla="*/ 557424 w 4371778"/>
                <a:gd name="connsiteY34" fmla="*/ 722812 h 1410789"/>
                <a:gd name="connsiteX35" fmla="*/ 104578 w 4371778"/>
                <a:gd name="connsiteY35" fmla="*/ 905692 h 1410789"/>
                <a:gd name="connsiteX36" fmla="*/ 72 w 4371778"/>
                <a:gd name="connsiteY36" fmla="*/ 740232 h 1410789"/>
                <a:gd name="connsiteX0" fmla="*/ 8784 w 4371778"/>
                <a:gd name="connsiteY0" fmla="*/ 740229 h 1410789"/>
                <a:gd name="connsiteX1" fmla="*/ 444212 w 4371778"/>
                <a:gd name="connsiteY1" fmla="*/ 478972 h 1410789"/>
                <a:gd name="connsiteX2" fmla="*/ 940601 w 4371778"/>
                <a:gd name="connsiteY2" fmla="*/ 252549 h 1410789"/>
                <a:gd name="connsiteX3" fmla="*/ 1201858 w 4371778"/>
                <a:gd name="connsiteY3" fmla="*/ 0 h 1410789"/>
                <a:gd name="connsiteX4" fmla="*/ 1332487 w 4371778"/>
                <a:gd name="connsiteY4" fmla="*/ 0 h 1410789"/>
                <a:gd name="connsiteX5" fmla="*/ 1585035 w 4371778"/>
                <a:gd name="connsiteY5" fmla="*/ 235132 h 1410789"/>
                <a:gd name="connsiteX6" fmla="*/ 1802750 w 4371778"/>
                <a:gd name="connsiteY6" fmla="*/ 478972 h 1410789"/>
                <a:gd name="connsiteX7" fmla="*/ 2037881 w 4371778"/>
                <a:gd name="connsiteY7" fmla="*/ 618309 h 1410789"/>
                <a:gd name="connsiteX8" fmla="*/ 2203344 w 4371778"/>
                <a:gd name="connsiteY8" fmla="*/ 705395 h 1410789"/>
                <a:gd name="connsiteX9" fmla="*/ 2220761 w 4371778"/>
                <a:gd name="connsiteY9" fmla="*/ 827315 h 1410789"/>
                <a:gd name="connsiteX10" fmla="*/ 2273012 w 4371778"/>
                <a:gd name="connsiteY10" fmla="*/ 905692 h 1410789"/>
                <a:gd name="connsiteX11" fmla="*/ 2412350 w 4371778"/>
                <a:gd name="connsiteY11" fmla="*/ 966652 h 1410789"/>
                <a:gd name="connsiteX12" fmla="*/ 2699732 w 4371778"/>
                <a:gd name="connsiteY12" fmla="*/ 992777 h 1410789"/>
                <a:gd name="connsiteX13" fmla="*/ 3004532 w 4371778"/>
                <a:gd name="connsiteY13" fmla="*/ 862149 h 1410789"/>
                <a:gd name="connsiteX14" fmla="*/ 3448670 w 4371778"/>
                <a:gd name="connsiteY14" fmla="*/ 870857 h 1410789"/>
                <a:gd name="connsiteX15" fmla="*/ 3675092 w 4371778"/>
                <a:gd name="connsiteY15" fmla="*/ 896983 h 1410789"/>
                <a:gd name="connsiteX16" fmla="*/ 4371778 w 4371778"/>
                <a:gd name="connsiteY16" fmla="*/ 1219200 h 1410789"/>
                <a:gd name="connsiteX17" fmla="*/ 4293401 w 4371778"/>
                <a:gd name="connsiteY17" fmla="*/ 1349829 h 1410789"/>
                <a:gd name="connsiteX18" fmla="*/ 4032144 w 4371778"/>
                <a:gd name="connsiteY18" fmla="*/ 1297577 h 1410789"/>
                <a:gd name="connsiteX19" fmla="*/ 3910224 w 4371778"/>
                <a:gd name="connsiteY19" fmla="*/ 1306286 h 1410789"/>
                <a:gd name="connsiteX20" fmla="*/ 3892807 w 4371778"/>
                <a:gd name="connsiteY20" fmla="*/ 1393372 h 1410789"/>
                <a:gd name="connsiteX21" fmla="*/ 3701218 w 4371778"/>
                <a:gd name="connsiteY21" fmla="*/ 1410789 h 1410789"/>
                <a:gd name="connsiteX22" fmla="*/ 3648967 w 4371778"/>
                <a:gd name="connsiteY22" fmla="*/ 1114697 h 1410789"/>
                <a:gd name="connsiteX23" fmla="*/ 3387710 w 4371778"/>
                <a:gd name="connsiteY23" fmla="*/ 1027612 h 1410789"/>
                <a:gd name="connsiteX24" fmla="*/ 3143870 w 4371778"/>
                <a:gd name="connsiteY24" fmla="*/ 984069 h 1410789"/>
                <a:gd name="connsiteX25" fmla="*/ 2804235 w 4371778"/>
                <a:gd name="connsiteY25" fmla="*/ 1140823 h 1410789"/>
                <a:gd name="connsiteX26" fmla="*/ 2499435 w 4371778"/>
                <a:gd name="connsiteY26" fmla="*/ 1149532 h 1410789"/>
                <a:gd name="connsiteX27" fmla="*/ 2212052 w 4371778"/>
                <a:gd name="connsiteY27" fmla="*/ 1071155 h 1410789"/>
                <a:gd name="connsiteX28" fmla="*/ 1950795 w 4371778"/>
                <a:gd name="connsiteY28" fmla="*/ 888275 h 1410789"/>
                <a:gd name="connsiteX29" fmla="*/ 1602452 w 4371778"/>
                <a:gd name="connsiteY29" fmla="*/ 627017 h 1410789"/>
                <a:gd name="connsiteX30" fmla="*/ 1358612 w 4371778"/>
                <a:gd name="connsiteY30" fmla="*/ 461555 h 1410789"/>
                <a:gd name="connsiteX31" fmla="*/ 1167024 w 4371778"/>
                <a:gd name="connsiteY31" fmla="*/ 409303 h 1410789"/>
                <a:gd name="connsiteX32" fmla="*/ 818681 w 4371778"/>
                <a:gd name="connsiteY32" fmla="*/ 452846 h 1410789"/>
                <a:gd name="connsiteX33" fmla="*/ 557424 w 4371778"/>
                <a:gd name="connsiteY33" fmla="*/ 722812 h 1410789"/>
                <a:gd name="connsiteX34" fmla="*/ 104578 w 4371778"/>
                <a:gd name="connsiteY34" fmla="*/ 905692 h 1410789"/>
                <a:gd name="connsiteX35" fmla="*/ 72 w 4371778"/>
                <a:gd name="connsiteY35" fmla="*/ 740232 h 1410789"/>
                <a:gd name="connsiteX0" fmla="*/ 8784 w 4293401"/>
                <a:gd name="connsiteY0" fmla="*/ 740229 h 1410789"/>
                <a:gd name="connsiteX1" fmla="*/ 444212 w 4293401"/>
                <a:gd name="connsiteY1" fmla="*/ 478972 h 1410789"/>
                <a:gd name="connsiteX2" fmla="*/ 940601 w 4293401"/>
                <a:gd name="connsiteY2" fmla="*/ 252549 h 1410789"/>
                <a:gd name="connsiteX3" fmla="*/ 1201858 w 4293401"/>
                <a:gd name="connsiteY3" fmla="*/ 0 h 1410789"/>
                <a:gd name="connsiteX4" fmla="*/ 1332487 w 4293401"/>
                <a:gd name="connsiteY4" fmla="*/ 0 h 1410789"/>
                <a:gd name="connsiteX5" fmla="*/ 1585035 w 4293401"/>
                <a:gd name="connsiteY5" fmla="*/ 235132 h 1410789"/>
                <a:gd name="connsiteX6" fmla="*/ 1802750 w 4293401"/>
                <a:gd name="connsiteY6" fmla="*/ 478972 h 1410789"/>
                <a:gd name="connsiteX7" fmla="*/ 2037881 w 4293401"/>
                <a:gd name="connsiteY7" fmla="*/ 618309 h 1410789"/>
                <a:gd name="connsiteX8" fmla="*/ 2203344 w 4293401"/>
                <a:gd name="connsiteY8" fmla="*/ 705395 h 1410789"/>
                <a:gd name="connsiteX9" fmla="*/ 2220761 w 4293401"/>
                <a:gd name="connsiteY9" fmla="*/ 827315 h 1410789"/>
                <a:gd name="connsiteX10" fmla="*/ 2273012 w 4293401"/>
                <a:gd name="connsiteY10" fmla="*/ 905692 h 1410789"/>
                <a:gd name="connsiteX11" fmla="*/ 2412350 w 4293401"/>
                <a:gd name="connsiteY11" fmla="*/ 966652 h 1410789"/>
                <a:gd name="connsiteX12" fmla="*/ 2699732 w 4293401"/>
                <a:gd name="connsiteY12" fmla="*/ 992777 h 1410789"/>
                <a:gd name="connsiteX13" fmla="*/ 3004532 w 4293401"/>
                <a:gd name="connsiteY13" fmla="*/ 862149 h 1410789"/>
                <a:gd name="connsiteX14" fmla="*/ 3448670 w 4293401"/>
                <a:gd name="connsiteY14" fmla="*/ 870857 h 1410789"/>
                <a:gd name="connsiteX15" fmla="*/ 3675092 w 4293401"/>
                <a:gd name="connsiteY15" fmla="*/ 896983 h 1410789"/>
                <a:gd name="connsiteX16" fmla="*/ 4293401 w 4293401"/>
                <a:gd name="connsiteY16" fmla="*/ 1349829 h 1410789"/>
                <a:gd name="connsiteX17" fmla="*/ 4032144 w 4293401"/>
                <a:gd name="connsiteY17" fmla="*/ 1297577 h 1410789"/>
                <a:gd name="connsiteX18" fmla="*/ 3910224 w 4293401"/>
                <a:gd name="connsiteY18" fmla="*/ 1306286 h 1410789"/>
                <a:gd name="connsiteX19" fmla="*/ 3892807 w 4293401"/>
                <a:gd name="connsiteY19" fmla="*/ 1393372 h 1410789"/>
                <a:gd name="connsiteX20" fmla="*/ 3701218 w 4293401"/>
                <a:gd name="connsiteY20" fmla="*/ 1410789 h 1410789"/>
                <a:gd name="connsiteX21" fmla="*/ 3648967 w 4293401"/>
                <a:gd name="connsiteY21" fmla="*/ 1114697 h 1410789"/>
                <a:gd name="connsiteX22" fmla="*/ 3387710 w 4293401"/>
                <a:gd name="connsiteY22" fmla="*/ 1027612 h 1410789"/>
                <a:gd name="connsiteX23" fmla="*/ 3143870 w 4293401"/>
                <a:gd name="connsiteY23" fmla="*/ 984069 h 1410789"/>
                <a:gd name="connsiteX24" fmla="*/ 2804235 w 4293401"/>
                <a:gd name="connsiteY24" fmla="*/ 1140823 h 1410789"/>
                <a:gd name="connsiteX25" fmla="*/ 2499435 w 4293401"/>
                <a:gd name="connsiteY25" fmla="*/ 1149532 h 1410789"/>
                <a:gd name="connsiteX26" fmla="*/ 2212052 w 4293401"/>
                <a:gd name="connsiteY26" fmla="*/ 1071155 h 1410789"/>
                <a:gd name="connsiteX27" fmla="*/ 1950795 w 4293401"/>
                <a:gd name="connsiteY27" fmla="*/ 888275 h 1410789"/>
                <a:gd name="connsiteX28" fmla="*/ 1602452 w 4293401"/>
                <a:gd name="connsiteY28" fmla="*/ 627017 h 1410789"/>
                <a:gd name="connsiteX29" fmla="*/ 1358612 w 4293401"/>
                <a:gd name="connsiteY29" fmla="*/ 461555 h 1410789"/>
                <a:gd name="connsiteX30" fmla="*/ 1167024 w 4293401"/>
                <a:gd name="connsiteY30" fmla="*/ 409303 h 1410789"/>
                <a:gd name="connsiteX31" fmla="*/ 818681 w 4293401"/>
                <a:gd name="connsiteY31" fmla="*/ 452846 h 1410789"/>
                <a:gd name="connsiteX32" fmla="*/ 557424 w 4293401"/>
                <a:gd name="connsiteY32" fmla="*/ 722812 h 1410789"/>
                <a:gd name="connsiteX33" fmla="*/ 104578 w 4293401"/>
                <a:gd name="connsiteY33" fmla="*/ 905692 h 1410789"/>
                <a:gd name="connsiteX34" fmla="*/ 72 w 4293401"/>
                <a:gd name="connsiteY34" fmla="*/ 740232 h 1410789"/>
                <a:gd name="connsiteX0" fmla="*/ 8784 w 4032144"/>
                <a:gd name="connsiteY0" fmla="*/ 740229 h 1410789"/>
                <a:gd name="connsiteX1" fmla="*/ 444212 w 4032144"/>
                <a:gd name="connsiteY1" fmla="*/ 478972 h 1410789"/>
                <a:gd name="connsiteX2" fmla="*/ 940601 w 4032144"/>
                <a:gd name="connsiteY2" fmla="*/ 252549 h 1410789"/>
                <a:gd name="connsiteX3" fmla="*/ 1201858 w 4032144"/>
                <a:gd name="connsiteY3" fmla="*/ 0 h 1410789"/>
                <a:gd name="connsiteX4" fmla="*/ 1332487 w 4032144"/>
                <a:gd name="connsiteY4" fmla="*/ 0 h 1410789"/>
                <a:gd name="connsiteX5" fmla="*/ 1585035 w 4032144"/>
                <a:gd name="connsiteY5" fmla="*/ 235132 h 1410789"/>
                <a:gd name="connsiteX6" fmla="*/ 1802750 w 4032144"/>
                <a:gd name="connsiteY6" fmla="*/ 478972 h 1410789"/>
                <a:gd name="connsiteX7" fmla="*/ 2037881 w 4032144"/>
                <a:gd name="connsiteY7" fmla="*/ 618309 h 1410789"/>
                <a:gd name="connsiteX8" fmla="*/ 2203344 w 4032144"/>
                <a:gd name="connsiteY8" fmla="*/ 705395 h 1410789"/>
                <a:gd name="connsiteX9" fmla="*/ 2220761 w 4032144"/>
                <a:gd name="connsiteY9" fmla="*/ 827315 h 1410789"/>
                <a:gd name="connsiteX10" fmla="*/ 2273012 w 4032144"/>
                <a:gd name="connsiteY10" fmla="*/ 905692 h 1410789"/>
                <a:gd name="connsiteX11" fmla="*/ 2412350 w 4032144"/>
                <a:gd name="connsiteY11" fmla="*/ 966652 h 1410789"/>
                <a:gd name="connsiteX12" fmla="*/ 2699732 w 4032144"/>
                <a:gd name="connsiteY12" fmla="*/ 992777 h 1410789"/>
                <a:gd name="connsiteX13" fmla="*/ 3004532 w 4032144"/>
                <a:gd name="connsiteY13" fmla="*/ 862149 h 1410789"/>
                <a:gd name="connsiteX14" fmla="*/ 3448670 w 4032144"/>
                <a:gd name="connsiteY14" fmla="*/ 870857 h 1410789"/>
                <a:gd name="connsiteX15" fmla="*/ 3675092 w 4032144"/>
                <a:gd name="connsiteY15" fmla="*/ 896983 h 1410789"/>
                <a:gd name="connsiteX16" fmla="*/ 4032144 w 4032144"/>
                <a:gd name="connsiteY16" fmla="*/ 1297577 h 1410789"/>
                <a:gd name="connsiteX17" fmla="*/ 3910224 w 4032144"/>
                <a:gd name="connsiteY17" fmla="*/ 1306286 h 1410789"/>
                <a:gd name="connsiteX18" fmla="*/ 3892807 w 4032144"/>
                <a:gd name="connsiteY18" fmla="*/ 1393372 h 1410789"/>
                <a:gd name="connsiteX19" fmla="*/ 3701218 w 4032144"/>
                <a:gd name="connsiteY19" fmla="*/ 1410789 h 1410789"/>
                <a:gd name="connsiteX20" fmla="*/ 3648967 w 4032144"/>
                <a:gd name="connsiteY20" fmla="*/ 1114697 h 1410789"/>
                <a:gd name="connsiteX21" fmla="*/ 3387710 w 4032144"/>
                <a:gd name="connsiteY21" fmla="*/ 1027612 h 1410789"/>
                <a:gd name="connsiteX22" fmla="*/ 3143870 w 4032144"/>
                <a:gd name="connsiteY22" fmla="*/ 984069 h 1410789"/>
                <a:gd name="connsiteX23" fmla="*/ 2804235 w 4032144"/>
                <a:gd name="connsiteY23" fmla="*/ 1140823 h 1410789"/>
                <a:gd name="connsiteX24" fmla="*/ 2499435 w 4032144"/>
                <a:gd name="connsiteY24" fmla="*/ 1149532 h 1410789"/>
                <a:gd name="connsiteX25" fmla="*/ 2212052 w 4032144"/>
                <a:gd name="connsiteY25" fmla="*/ 1071155 h 1410789"/>
                <a:gd name="connsiteX26" fmla="*/ 1950795 w 4032144"/>
                <a:gd name="connsiteY26" fmla="*/ 888275 h 1410789"/>
                <a:gd name="connsiteX27" fmla="*/ 1602452 w 4032144"/>
                <a:gd name="connsiteY27" fmla="*/ 627017 h 1410789"/>
                <a:gd name="connsiteX28" fmla="*/ 1358612 w 4032144"/>
                <a:gd name="connsiteY28" fmla="*/ 461555 h 1410789"/>
                <a:gd name="connsiteX29" fmla="*/ 1167024 w 4032144"/>
                <a:gd name="connsiteY29" fmla="*/ 409303 h 1410789"/>
                <a:gd name="connsiteX30" fmla="*/ 818681 w 4032144"/>
                <a:gd name="connsiteY30" fmla="*/ 452846 h 1410789"/>
                <a:gd name="connsiteX31" fmla="*/ 557424 w 4032144"/>
                <a:gd name="connsiteY31" fmla="*/ 722812 h 1410789"/>
                <a:gd name="connsiteX32" fmla="*/ 104578 w 4032144"/>
                <a:gd name="connsiteY32" fmla="*/ 905692 h 1410789"/>
                <a:gd name="connsiteX33" fmla="*/ 72 w 4032144"/>
                <a:gd name="connsiteY33" fmla="*/ 740232 h 1410789"/>
                <a:gd name="connsiteX0" fmla="*/ 8784 w 3910224"/>
                <a:gd name="connsiteY0" fmla="*/ 740229 h 1410789"/>
                <a:gd name="connsiteX1" fmla="*/ 444212 w 3910224"/>
                <a:gd name="connsiteY1" fmla="*/ 478972 h 1410789"/>
                <a:gd name="connsiteX2" fmla="*/ 940601 w 3910224"/>
                <a:gd name="connsiteY2" fmla="*/ 252549 h 1410789"/>
                <a:gd name="connsiteX3" fmla="*/ 1201858 w 3910224"/>
                <a:gd name="connsiteY3" fmla="*/ 0 h 1410789"/>
                <a:gd name="connsiteX4" fmla="*/ 1332487 w 3910224"/>
                <a:gd name="connsiteY4" fmla="*/ 0 h 1410789"/>
                <a:gd name="connsiteX5" fmla="*/ 1585035 w 3910224"/>
                <a:gd name="connsiteY5" fmla="*/ 235132 h 1410789"/>
                <a:gd name="connsiteX6" fmla="*/ 1802750 w 3910224"/>
                <a:gd name="connsiteY6" fmla="*/ 478972 h 1410789"/>
                <a:gd name="connsiteX7" fmla="*/ 2037881 w 3910224"/>
                <a:gd name="connsiteY7" fmla="*/ 618309 h 1410789"/>
                <a:gd name="connsiteX8" fmla="*/ 2203344 w 3910224"/>
                <a:gd name="connsiteY8" fmla="*/ 705395 h 1410789"/>
                <a:gd name="connsiteX9" fmla="*/ 2220761 w 3910224"/>
                <a:gd name="connsiteY9" fmla="*/ 827315 h 1410789"/>
                <a:gd name="connsiteX10" fmla="*/ 2273012 w 3910224"/>
                <a:gd name="connsiteY10" fmla="*/ 905692 h 1410789"/>
                <a:gd name="connsiteX11" fmla="*/ 2412350 w 3910224"/>
                <a:gd name="connsiteY11" fmla="*/ 966652 h 1410789"/>
                <a:gd name="connsiteX12" fmla="*/ 2699732 w 3910224"/>
                <a:gd name="connsiteY12" fmla="*/ 992777 h 1410789"/>
                <a:gd name="connsiteX13" fmla="*/ 3004532 w 3910224"/>
                <a:gd name="connsiteY13" fmla="*/ 862149 h 1410789"/>
                <a:gd name="connsiteX14" fmla="*/ 3448670 w 3910224"/>
                <a:gd name="connsiteY14" fmla="*/ 870857 h 1410789"/>
                <a:gd name="connsiteX15" fmla="*/ 3675092 w 3910224"/>
                <a:gd name="connsiteY15" fmla="*/ 896983 h 1410789"/>
                <a:gd name="connsiteX16" fmla="*/ 3910224 w 3910224"/>
                <a:gd name="connsiteY16" fmla="*/ 1306286 h 1410789"/>
                <a:gd name="connsiteX17" fmla="*/ 3892807 w 3910224"/>
                <a:gd name="connsiteY17" fmla="*/ 1393372 h 1410789"/>
                <a:gd name="connsiteX18" fmla="*/ 3701218 w 3910224"/>
                <a:gd name="connsiteY18" fmla="*/ 1410789 h 1410789"/>
                <a:gd name="connsiteX19" fmla="*/ 3648967 w 3910224"/>
                <a:gd name="connsiteY19" fmla="*/ 1114697 h 1410789"/>
                <a:gd name="connsiteX20" fmla="*/ 3387710 w 3910224"/>
                <a:gd name="connsiteY20" fmla="*/ 1027612 h 1410789"/>
                <a:gd name="connsiteX21" fmla="*/ 3143870 w 3910224"/>
                <a:gd name="connsiteY21" fmla="*/ 984069 h 1410789"/>
                <a:gd name="connsiteX22" fmla="*/ 2804235 w 3910224"/>
                <a:gd name="connsiteY22" fmla="*/ 1140823 h 1410789"/>
                <a:gd name="connsiteX23" fmla="*/ 2499435 w 3910224"/>
                <a:gd name="connsiteY23" fmla="*/ 1149532 h 1410789"/>
                <a:gd name="connsiteX24" fmla="*/ 2212052 w 3910224"/>
                <a:gd name="connsiteY24" fmla="*/ 1071155 h 1410789"/>
                <a:gd name="connsiteX25" fmla="*/ 1950795 w 3910224"/>
                <a:gd name="connsiteY25" fmla="*/ 888275 h 1410789"/>
                <a:gd name="connsiteX26" fmla="*/ 1602452 w 3910224"/>
                <a:gd name="connsiteY26" fmla="*/ 627017 h 1410789"/>
                <a:gd name="connsiteX27" fmla="*/ 1358612 w 3910224"/>
                <a:gd name="connsiteY27" fmla="*/ 461555 h 1410789"/>
                <a:gd name="connsiteX28" fmla="*/ 1167024 w 3910224"/>
                <a:gd name="connsiteY28" fmla="*/ 409303 h 1410789"/>
                <a:gd name="connsiteX29" fmla="*/ 818681 w 3910224"/>
                <a:gd name="connsiteY29" fmla="*/ 452846 h 1410789"/>
                <a:gd name="connsiteX30" fmla="*/ 557424 w 3910224"/>
                <a:gd name="connsiteY30" fmla="*/ 722812 h 1410789"/>
                <a:gd name="connsiteX31" fmla="*/ 104578 w 3910224"/>
                <a:gd name="connsiteY31" fmla="*/ 905692 h 1410789"/>
                <a:gd name="connsiteX32" fmla="*/ 72 w 3910224"/>
                <a:gd name="connsiteY32" fmla="*/ 740232 h 1410789"/>
                <a:gd name="connsiteX0" fmla="*/ 8784 w 3892807"/>
                <a:gd name="connsiteY0" fmla="*/ 740229 h 1410789"/>
                <a:gd name="connsiteX1" fmla="*/ 444212 w 3892807"/>
                <a:gd name="connsiteY1" fmla="*/ 478972 h 1410789"/>
                <a:gd name="connsiteX2" fmla="*/ 940601 w 3892807"/>
                <a:gd name="connsiteY2" fmla="*/ 252549 h 1410789"/>
                <a:gd name="connsiteX3" fmla="*/ 1201858 w 3892807"/>
                <a:gd name="connsiteY3" fmla="*/ 0 h 1410789"/>
                <a:gd name="connsiteX4" fmla="*/ 1332487 w 3892807"/>
                <a:gd name="connsiteY4" fmla="*/ 0 h 1410789"/>
                <a:gd name="connsiteX5" fmla="*/ 1585035 w 3892807"/>
                <a:gd name="connsiteY5" fmla="*/ 235132 h 1410789"/>
                <a:gd name="connsiteX6" fmla="*/ 1802750 w 3892807"/>
                <a:gd name="connsiteY6" fmla="*/ 478972 h 1410789"/>
                <a:gd name="connsiteX7" fmla="*/ 2037881 w 3892807"/>
                <a:gd name="connsiteY7" fmla="*/ 618309 h 1410789"/>
                <a:gd name="connsiteX8" fmla="*/ 2203344 w 3892807"/>
                <a:gd name="connsiteY8" fmla="*/ 705395 h 1410789"/>
                <a:gd name="connsiteX9" fmla="*/ 2220761 w 3892807"/>
                <a:gd name="connsiteY9" fmla="*/ 827315 h 1410789"/>
                <a:gd name="connsiteX10" fmla="*/ 2273012 w 3892807"/>
                <a:gd name="connsiteY10" fmla="*/ 905692 h 1410789"/>
                <a:gd name="connsiteX11" fmla="*/ 2412350 w 3892807"/>
                <a:gd name="connsiteY11" fmla="*/ 966652 h 1410789"/>
                <a:gd name="connsiteX12" fmla="*/ 2699732 w 3892807"/>
                <a:gd name="connsiteY12" fmla="*/ 992777 h 1410789"/>
                <a:gd name="connsiteX13" fmla="*/ 3004532 w 3892807"/>
                <a:gd name="connsiteY13" fmla="*/ 862149 h 1410789"/>
                <a:gd name="connsiteX14" fmla="*/ 3448670 w 3892807"/>
                <a:gd name="connsiteY14" fmla="*/ 870857 h 1410789"/>
                <a:gd name="connsiteX15" fmla="*/ 3675092 w 3892807"/>
                <a:gd name="connsiteY15" fmla="*/ 896983 h 1410789"/>
                <a:gd name="connsiteX16" fmla="*/ 3892807 w 3892807"/>
                <a:gd name="connsiteY16" fmla="*/ 1393372 h 1410789"/>
                <a:gd name="connsiteX17" fmla="*/ 3701218 w 3892807"/>
                <a:gd name="connsiteY17" fmla="*/ 1410789 h 1410789"/>
                <a:gd name="connsiteX18" fmla="*/ 3648967 w 3892807"/>
                <a:gd name="connsiteY18" fmla="*/ 1114697 h 1410789"/>
                <a:gd name="connsiteX19" fmla="*/ 3387710 w 3892807"/>
                <a:gd name="connsiteY19" fmla="*/ 1027612 h 1410789"/>
                <a:gd name="connsiteX20" fmla="*/ 3143870 w 3892807"/>
                <a:gd name="connsiteY20" fmla="*/ 984069 h 1410789"/>
                <a:gd name="connsiteX21" fmla="*/ 2804235 w 3892807"/>
                <a:gd name="connsiteY21" fmla="*/ 1140823 h 1410789"/>
                <a:gd name="connsiteX22" fmla="*/ 2499435 w 3892807"/>
                <a:gd name="connsiteY22" fmla="*/ 1149532 h 1410789"/>
                <a:gd name="connsiteX23" fmla="*/ 2212052 w 3892807"/>
                <a:gd name="connsiteY23" fmla="*/ 1071155 h 1410789"/>
                <a:gd name="connsiteX24" fmla="*/ 1950795 w 3892807"/>
                <a:gd name="connsiteY24" fmla="*/ 888275 h 1410789"/>
                <a:gd name="connsiteX25" fmla="*/ 1602452 w 3892807"/>
                <a:gd name="connsiteY25" fmla="*/ 627017 h 1410789"/>
                <a:gd name="connsiteX26" fmla="*/ 1358612 w 3892807"/>
                <a:gd name="connsiteY26" fmla="*/ 461555 h 1410789"/>
                <a:gd name="connsiteX27" fmla="*/ 1167024 w 3892807"/>
                <a:gd name="connsiteY27" fmla="*/ 409303 h 1410789"/>
                <a:gd name="connsiteX28" fmla="*/ 818681 w 3892807"/>
                <a:gd name="connsiteY28" fmla="*/ 452846 h 1410789"/>
                <a:gd name="connsiteX29" fmla="*/ 557424 w 3892807"/>
                <a:gd name="connsiteY29" fmla="*/ 722812 h 1410789"/>
                <a:gd name="connsiteX30" fmla="*/ 104578 w 3892807"/>
                <a:gd name="connsiteY30" fmla="*/ 905692 h 1410789"/>
                <a:gd name="connsiteX31" fmla="*/ 72 w 3892807"/>
                <a:gd name="connsiteY31" fmla="*/ 740232 h 1410789"/>
                <a:gd name="connsiteX0" fmla="*/ 8784 w 3701218"/>
                <a:gd name="connsiteY0" fmla="*/ 740229 h 1410789"/>
                <a:gd name="connsiteX1" fmla="*/ 444212 w 3701218"/>
                <a:gd name="connsiteY1" fmla="*/ 478972 h 1410789"/>
                <a:gd name="connsiteX2" fmla="*/ 940601 w 3701218"/>
                <a:gd name="connsiteY2" fmla="*/ 252549 h 1410789"/>
                <a:gd name="connsiteX3" fmla="*/ 1201858 w 3701218"/>
                <a:gd name="connsiteY3" fmla="*/ 0 h 1410789"/>
                <a:gd name="connsiteX4" fmla="*/ 1332487 w 3701218"/>
                <a:gd name="connsiteY4" fmla="*/ 0 h 1410789"/>
                <a:gd name="connsiteX5" fmla="*/ 1585035 w 3701218"/>
                <a:gd name="connsiteY5" fmla="*/ 235132 h 1410789"/>
                <a:gd name="connsiteX6" fmla="*/ 1802750 w 3701218"/>
                <a:gd name="connsiteY6" fmla="*/ 478972 h 1410789"/>
                <a:gd name="connsiteX7" fmla="*/ 2037881 w 3701218"/>
                <a:gd name="connsiteY7" fmla="*/ 618309 h 1410789"/>
                <a:gd name="connsiteX8" fmla="*/ 2203344 w 3701218"/>
                <a:gd name="connsiteY8" fmla="*/ 705395 h 1410789"/>
                <a:gd name="connsiteX9" fmla="*/ 2220761 w 3701218"/>
                <a:gd name="connsiteY9" fmla="*/ 827315 h 1410789"/>
                <a:gd name="connsiteX10" fmla="*/ 2273012 w 3701218"/>
                <a:gd name="connsiteY10" fmla="*/ 905692 h 1410789"/>
                <a:gd name="connsiteX11" fmla="*/ 2412350 w 3701218"/>
                <a:gd name="connsiteY11" fmla="*/ 966652 h 1410789"/>
                <a:gd name="connsiteX12" fmla="*/ 2699732 w 3701218"/>
                <a:gd name="connsiteY12" fmla="*/ 992777 h 1410789"/>
                <a:gd name="connsiteX13" fmla="*/ 3004532 w 3701218"/>
                <a:gd name="connsiteY13" fmla="*/ 862149 h 1410789"/>
                <a:gd name="connsiteX14" fmla="*/ 3448670 w 3701218"/>
                <a:gd name="connsiteY14" fmla="*/ 870857 h 1410789"/>
                <a:gd name="connsiteX15" fmla="*/ 3675092 w 3701218"/>
                <a:gd name="connsiteY15" fmla="*/ 896983 h 1410789"/>
                <a:gd name="connsiteX16" fmla="*/ 3701218 w 3701218"/>
                <a:gd name="connsiteY16" fmla="*/ 1410789 h 1410789"/>
                <a:gd name="connsiteX17" fmla="*/ 3648967 w 3701218"/>
                <a:gd name="connsiteY17" fmla="*/ 1114697 h 1410789"/>
                <a:gd name="connsiteX18" fmla="*/ 3387710 w 3701218"/>
                <a:gd name="connsiteY18" fmla="*/ 1027612 h 1410789"/>
                <a:gd name="connsiteX19" fmla="*/ 3143870 w 3701218"/>
                <a:gd name="connsiteY19" fmla="*/ 984069 h 1410789"/>
                <a:gd name="connsiteX20" fmla="*/ 2804235 w 3701218"/>
                <a:gd name="connsiteY20" fmla="*/ 1140823 h 1410789"/>
                <a:gd name="connsiteX21" fmla="*/ 2499435 w 3701218"/>
                <a:gd name="connsiteY21" fmla="*/ 1149532 h 1410789"/>
                <a:gd name="connsiteX22" fmla="*/ 2212052 w 3701218"/>
                <a:gd name="connsiteY22" fmla="*/ 1071155 h 1410789"/>
                <a:gd name="connsiteX23" fmla="*/ 1950795 w 3701218"/>
                <a:gd name="connsiteY23" fmla="*/ 888275 h 1410789"/>
                <a:gd name="connsiteX24" fmla="*/ 1602452 w 3701218"/>
                <a:gd name="connsiteY24" fmla="*/ 627017 h 1410789"/>
                <a:gd name="connsiteX25" fmla="*/ 1358612 w 3701218"/>
                <a:gd name="connsiteY25" fmla="*/ 461555 h 1410789"/>
                <a:gd name="connsiteX26" fmla="*/ 1167024 w 3701218"/>
                <a:gd name="connsiteY26" fmla="*/ 409303 h 1410789"/>
                <a:gd name="connsiteX27" fmla="*/ 818681 w 3701218"/>
                <a:gd name="connsiteY27" fmla="*/ 452846 h 1410789"/>
                <a:gd name="connsiteX28" fmla="*/ 557424 w 3701218"/>
                <a:gd name="connsiteY28" fmla="*/ 722812 h 1410789"/>
                <a:gd name="connsiteX29" fmla="*/ 104578 w 3701218"/>
                <a:gd name="connsiteY29" fmla="*/ 905692 h 1410789"/>
                <a:gd name="connsiteX30" fmla="*/ 72 w 3701218"/>
                <a:gd name="connsiteY30" fmla="*/ 740232 h 1410789"/>
                <a:gd name="connsiteX0" fmla="*/ 8784 w 3675092"/>
                <a:gd name="connsiteY0" fmla="*/ 740229 h 1149532"/>
                <a:gd name="connsiteX1" fmla="*/ 444212 w 3675092"/>
                <a:gd name="connsiteY1" fmla="*/ 478972 h 1149532"/>
                <a:gd name="connsiteX2" fmla="*/ 940601 w 3675092"/>
                <a:gd name="connsiteY2" fmla="*/ 252549 h 1149532"/>
                <a:gd name="connsiteX3" fmla="*/ 1201858 w 3675092"/>
                <a:gd name="connsiteY3" fmla="*/ 0 h 1149532"/>
                <a:gd name="connsiteX4" fmla="*/ 1332487 w 3675092"/>
                <a:gd name="connsiteY4" fmla="*/ 0 h 1149532"/>
                <a:gd name="connsiteX5" fmla="*/ 1585035 w 3675092"/>
                <a:gd name="connsiteY5" fmla="*/ 235132 h 1149532"/>
                <a:gd name="connsiteX6" fmla="*/ 1802750 w 3675092"/>
                <a:gd name="connsiteY6" fmla="*/ 478972 h 1149532"/>
                <a:gd name="connsiteX7" fmla="*/ 2037881 w 3675092"/>
                <a:gd name="connsiteY7" fmla="*/ 618309 h 1149532"/>
                <a:gd name="connsiteX8" fmla="*/ 2203344 w 3675092"/>
                <a:gd name="connsiteY8" fmla="*/ 705395 h 1149532"/>
                <a:gd name="connsiteX9" fmla="*/ 2220761 w 3675092"/>
                <a:gd name="connsiteY9" fmla="*/ 827315 h 1149532"/>
                <a:gd name="connsiteX10" fmla="*/ 2273012 w 3675092"/>
                <a:gd name="connsiteY10" fmla="*/ 905692 h 1149532"/>
                <a:gd name="connsiteX11" fmla="*/ 2412350 w 3675092"/>
                <a:gd name="connsiteY11" fmla="*/ 966652 h 1149532"/>
                <a:gd name="connsiteX12" fmla="*/ 2699732 w 3675092"/>
                <a:gd name="connsiteY12" fmla="*/ 992777 h 1149532"/>
                <a:gd name="connsiteX13" fmla="*/ 3004532 w 3675092"/>
                <a:gd name="connsiteY13" fmla="*/ 862149 h 1149532"/>
                <a:gd name="connsiteX14" fmla="*/ 3448670 w 3675092"/>
                <a:gd name="connsiteY14" fmla="*/ 870857 h 1149532"/>
                <a:gd name="connsiteX15" fmla="*/ 3675092 w 3675092"/>
                <a:gd name="connsiteY15" fmla="*/ 896983 h 1149532"/>
                <a:gd name="connsiteX16" fmla="*/ 3648967 w 3675092"/>
                <a:gd name="connsiteY16" fmla="*/ 1114697 h 1149532"/>
                <a:gd name="connsiteX17" fmla="*/ 3387710 w 3675092"/>
                <a:gd name="connsiteY17" fmla="*/ 1027612 h 1149532"/>
                <a:gd name="connsiteX18" fmla="*/ 3143870 w 3675092"/>
                <a:gd name="connsiteY18" fmla="*/ 984069 h 1149532"/>
                <a:gd name="connsiteX19" fmla="*/ 2804235 w 3675092"/>
                <a:gd name="connsiteY19" fmla="*/ 1140823 h 1149532"/>
                <a:gd name="connsiteX20" fmla="*/ 2499435 w 3675092"/>
                <a:gd name="connsiteY20" fmla="*/ 1149532 h 1149532"/>
                <a:gd name="connsiteX21" fmla="*/ 2212052 w 3675092"/>
                <a:gd name="connsiteY21" fmla="*/ 1071155 h 1149532"/>
                <a:gd name="connsiteX22" fmla="*/ 1950795 w 3675092"/>
                <a:gd name="connsiteY22" fmla="*/ 888275 h 1149532"/>
                <a:gd name="connsiteX23" fmla="*/ 1602452 w 3675092"/>
                <a:gd name="connsiteY23" fmla="*/ 627017 h 1149532"/>
                <a:gd name="connsiteX24" fmla="*/ 1358612 w 3675092"/>
                <a:gd name="connsiteY24" fmla="*/ 461555 h 1149532"/>
                <a:gd name="connsiteX25" fmla="*/ 1167024 w 3675092"/>
                <a:gd name="connsiteY25" fmla="*/ 409303 h 1149532"/>
                <a:gd name="connsiteX26" fmla="*/ 818681 w 3675092"/>
                <a:gd name="connsiteY26" fmla="*/ 452846 h 1149532"/>
                <a:gd name="connsiteX27" fmla="*/ 557424 w 3675092"/>
                <a:gd name="connsiteY27" fmla="*/ 722812 h 1149532"/>
                <a:gd name="connsiteX28" fmla="*/ 104578 w 3675092"/>
                <a:gd name="connsiteY28" fmla="*/ 905692 h 1149532"/>
                <a:gd name="connsiteX29" fmla="*/ 72 w 3675092"/>
                <a:gd name="connsiteY29" fmla="*/ 740232 h 1149532"/>
                <a:gd name="connsiteX0" fmla="*/ 8784 w 3675092"/>
                <a:gd name="connsiteY0" fmla="*/ 740229 h 1149532"/>
                <a:gd name="connsiteX1" fmla="*/ 444212 w 3675092"/>
                <a:gd name="connsiteY1" fmla="*/ 478972 h 1149532"/>
                <a:gd name="connsiteX2" fmla="*/ 940601 w 3675092"/>
                <a:gd name="connsiteY2" fmla="*/ 252549 h 1149532"/>
                <a:gd name="connsiteX3" fmla="*/ 1201858 w 3675092"/>
                <a:gd name="connsiteY3" fmla="*/ 0 h 1149532"/>
                <a:gd name="connsiteX4" fmla="*/ 1332487 w 3675092"/>
                <a:gd name="connsiteY4" fmla="*/ 0 h 1149532"/>
                <a:gd name="connsiteX5" fmla="*/ 1585035 w 3675092"/>
                <a:gd name="connsiteY5" fmla="*/ 235132 h 1149532"/>
                <a:gd name="connsiteX6" fmla="*/ 1802750 w 3675092"/>
                <a:gd name="connsiteY6" fmla="*/ 478972 h 1149532"/>
                <a:gd name="connsiteX7" fmla="*/ 2037881 w 3675092"/>
                <a:gd name="connsiteY7" fmla="*/ 618309 h 1149532"/>
                <a:gd name="connsiteX8" fmla="*/ 2203344 w 3675092"/>
                <a:gd name="connsiteY8" fmla="*/ 705395 h 1149532"/>
                <a:gd name="connsiteX9" fmla="*/ 2220761 w 3675092"/>
                <a:gd name="connsiteY9" fmla="*/ 827315 h 1149532"/>
                <a:gd name="connsiteX10" fmla="*/ 2273012 w 3675092"/>
                <a:gd name="connsiteY10" fmla="*/ 905692 h 1149532"/>
                <a:gd name="connsiteX11" fmla="*/ 2412350 w 3675092"/>
                <a:gd name="connsiteY11" fmla="*/ 966652 h 1149532"/>
                <a:gd name="connsiteX12" fmla="*/ 2699732 w 3675092"/>
                <a:gd name="connsiteY12" fmla="*/ 992777 h 1149532"/>
                <a:gd name="connsiteX13" fmla="*/ 3004532 w 3675092"/>
                <a:gd name="connsiteY13" fmla="*/ 862149 h 1149532"/>
                <a:gd name="connsiteX14" fmla="*/ 3448670 w 3675092"/>
                <a:gd name="connsiteY14" fmla="*/ 870857 h 1149532"/>
                <a:gd name="connsiteX15" fmla="*/ 3675092 w 3675092"/>
                <a:gd name="connsiteY15" fmla="*/ 896983 h 1149532"/>
                <a:gd name="connsiteX16" fmla="*/ 3387710 w 3675092"/>
                <a:gd name="connsiteY16" fmla="*/ 1027612 h 1149532"/>
                <a:gd name="connsiteX17" fmla="*/ 3143870 w 3675092"/>
                <a:gd name="connsiteY17" fmla="*/ 984069 h 1149532"/>
                <a:gd name="connsiteX18" fmla="*/ 2804235 w 3675092"/>
                <a:gd name="connsiteY18" fmla="*/ 1140823 h 1149532"/>
                <a:gd name="connsiteX19" fmla="*/ 2499435 w 3675092"/>
                <a:gd name="connsiteY19" fmla="*/ 1149532 h 1149532"/>
                <a:gd name="connsiteX20" fmla="*/ 2212052 w 3675092"/>
                <a:gd name="connsiteY20" fmla="*/ 1071155 h 1149532"/>
                <a:gd name="connsiteX21" fmla="*/ 1950795 w 3675092"/>
                <a:gd name="connsiteY21" fmla="*/ 888275 h 1149532"/>
                <a:gd name="connsiteX22" fmla="*/ 1602452 w 3675092"/>
                <a:gd name="connsiteY22" fmla="*/ 627017 h 1149532"/>
                <a:gd name="connsiteX23" fmla="*/ 1358612 w 3675092"/>
                <a:gd name="connsiteY23" fmla="*/ 461555 h 1149532"/>
                <a:gd name="connsiteX24" fmla="*/ 1167024 w 3675092"/>
                <a:gd name="connsiteY24" fmla="*/ 409303 h 1149532"/>
                <a:gd name="connsiteX25" fmla="*/ 818681 w 3675092"/>
                <a:gd name="connsiteY25" fmla="*/ 452846 h 1149532"/>
                <a:gd name="connsiteX26" fmla="*/ 557424 w 3675092"/>
                <a:gd name="connsiteY26" fmla="*/ 722812 h 1149532"/>
                <a:gd name="connsiteX27" fmla="*/ 104578 w 3675092"/>
                <a:gd name="connsiteY27" fmla="*/ 905692 h 1149532"/>
                <a:gd name="connsiteX28" fmla="*/ 72 w 3675092"/>
                <a:gd name="connsiteY28" fmla="*/ 740232 h 1149532"/>
                <a:gd name="connsiteX0" fmla="*/ 8784 w 3448670"/>
                <a:gd name="connsiteY0" fmla="*/ 740229 h 1149532"/>
                <a:gd name="connsiteX1" fmla="*/ 444212 w 3448670"/>
                <a:gd name="connsiteY1" fmla="*/ 478972 h 1149532"/>
                <a:gd name="connsiteX2" fmla="*/ 940601 w 3448670"/>
                <a:gd name="connsiteY2" fmla="*/ 252549 h 1149532"/>
                <a:gd name="connsiteX3" fmla="*/ 1201858 w 3448670"/>
                <a:gd name="connsiteY3" fmla="*/ 0 h 1149532"/>
                <a:gd name="connsiteX4" fmla="*/ 1332487 w 3448670"/>
                <a:gd name="connsiteY4" fmla="*/ 0 h 1149532"/>
                <a:gd name="connsiteX5" fmla="*/ 1585035 w 3448670"/>
                <a:gd name="connsiteY5" fmla="*/ 235132 h 1149532"/>
                <a:gd name="connsiteX6" fmla="*/ 1802750 w 3448670"/>
                <a:gd name="connsiteY6" fmla="*/ 478972 h 1149532"/>
                <a:gd name="connsiteX7" fmla="*/ 2037881 w 3448670"/>
                <a:gd name="connsiteY7" fmla="*/ 618309 h 1149532"/>
                <a:gd name="connsiteX8" fmla="*/ 2203344 w 3448670"/>
                <a:gd name="connsiteY8" fmla="*/ 705395 h 1149532"/>
                <a:gd name="connsiteX9" fmla="*/ 2220761 w 3448670"/>
                <a:gd name="connsiteY9" fmla="*/ 827315 h 1149532"/>
                <a:gd name="connsiteX10" fmla="*/ 2273012 w 3448670"/>
                <a:gd name="connsiteY10" fmla="*/ 905692 h 1149532"/>
                <a:gd name="connsiteX11" fmla="*/ 2412350 w 3448670"/>
                <a:gd name="connsiteY11" fmla="*/ 966652 h 1149532"/>
                <a:gd name="connsiteX12" fmla="*/ 2699732 w 3448670"/>
                <a:gd name="connsiteY12" fmla="*/ 992777 h 1149532"/>
                <a:gd name="connsiteX13" fmla="*/ 3004532 w 3448670"/>
                <a:gd name="connsiteY13" fmla="*/ 862149 h 1149532"/>
                <a:gd name="connsiteX14" fmla="*/ 3448670 w 3448670"/>
                <a:gd name="connsiteY14" fmla="*/ 870857 h 1149532"/>
                <a:gd name="connsiteX15" fmla="*/ 3387710 w 3448670"/>
                <a:gd name="connsiteY15" fmla="*/ 1027612 h 1149532"/>
                <a:gd name="connsiteX16" fmla="*/ 3143870 w 3448670"/>
                <a:gd name="connsiteY16" fmla="*/ 984069 h 1149532"/>
                <a:gd name="connsiteX17" fmla="*/ 2804235 w 3448670"/>
                <a:gd name="connsiteY17" fmla="*/ 1140823 h 1149532"/>
                <a:gd name="connsiteX18" fmla="*/ 2499435 w 3448670"/>
                <a:gd name="connsiteY18" fmla="*/ 1149532 h 1149532"/>
                <a:gd name="connsiteX19" fmla="*/ 2212052 w 3448670"/>
                <a:gd name="connsiteY19" fmla="*/ 1071155 h 1149532"/>
                <a:gd name="connsiteX20" fmla="*/ 1950795 w 3448670"/>
                <a:gd name="connsiteY20" fmla="*/ 888275 h 1149532"/>
                <a:gd name="connsiteX21" fmla="*/ 1602452 w 3448670"/>
                <a:gd name="connsiteY21" fmla="*/ 627017 h 1149532"/>
                <a:gd name="connsiteX22" fmla="*/ 1358612 w 3448670"/>
                <a:gd name="connsiteY22" fmla="*/ 461555 h 1149532"/>
                <a:gd name="connsiteX23" fmla="*/ 1167024 w 3448670"/>
                <a:gd name="connsiteY23" fmla="*/ 409303 h 1149532"/>
                <a:gd name="connsiteX24" fmla="*/ 818681 w 3448670"/>
                <a:gd name="connsiteY24" fmla="*/ 452846 h 1149532"/>
                <a:gd name="connsiteX25" fmla="*/ 557424 w 3448670"/>
                <a:gd name="connsiteY25" fmla="*/ 722812 h 1149532"/>
                <a:gd name="connsiteX26" fmla="*/ 104578 w 3448670"/>
                <a:gd name="connsiteY26" fmla="*/ 905692 h 1149532"/>
                <a:gd name="connsiteX27" fmla="*/ 72 w 3448670"/>
                <a:gd name="connsiteY27" fmla="*/ 740232 h 1149532"/>
                <a:gd name="connsiteX0" fmla="*/ 8784 w 3387710"/>
                <a:gd name="connsiteY0" fmla="*/ 740229 h 1149532"/>
                <a:gd name="connsiteX1" fmla="*/ 444212 w 3387710"/>
                <a:gd name="connsiteY1" fmla="*/ 478972 h 1149532"/>
                <a:gd name="connsiteX2" fmla="*/ 940601 w 3387710"/>
                <a:gd name="connsiteY2" fmla="*/ 252549 h 1149532"/>
                <a:gd name="connsiteX3" fmla="*/ 1201858 w 3387710"/>
                <a:gd name="connsiteY3" fmla="*/ 0 h 1149532"/>
                <a:gd name="connsiteX4" fmla="*/ 1332487 w 3387710"/>
                <a:gd name="connsiteY4" fmla="*/ 0 h 1149532"/>
                <a:gd name="connsiteX5" fmla="*/ 1585035 w 3387710"/>
                <a:gd name="connsiteY5" fmla="*/ 235132 h 1149532"/>
                <a:gd name="connsiteX6" fmla="*/ 1802750 w 3387710"/>
                <a:gd name="connsiteY6" fmla="*/ 478972 h 1149532"/>
                <a:gd name="connsiteX7" fmla="*/ 2037881 w 3387710"/>
                <a:gd name="connsiteY7" fmla="*/ 618309 h 1149532"/>
                <a:gd name="connsiteX8" fmla="*/ 2203344 w 3387710"/>
                <a:gd name="connsiteY8" fmla="*/ 705395 h 1149532"/>
                <a:gd name="connsiteX9" fmla="*/ 2220761 w 3387710"/>
                <a:gd name="connsiteY9" fmla="*/ 827315 h 1149532"/>
                <a:gd name="connsiteX10" fmla="*/ 2273012 w 3387710"/>
                <a:gd name="connsiteY10" fmla="*/ 905692 h 1149532"/>
                <a:gd name="connsiteX11" fmla="*/ 2412350 w 3387710"/>
                <a:gd name="connsiteY11" fmla="*/ 966652 h 1149532"/>
                <a:gd name="connsiteX12" fmla="*/ 2699732 w 3387710"/>
                <a:gd name="connsiteY12" fmla="*/ 992777 h 1149532"/>
                <a:gd name="connsiteX13" fmla="*/ 3004532 w 3387710"/>
                <a:gd name="connsiteY13" fmla="*/ 862149 h 1149532"/>
                <a:gd name="connsiteX14" fmla="*/ 3387710 w 3387710"/>
                <a:gd name="connsiteY14" fmla="*/ 1027612 h 1149532"/>
                <a:gd name="connsiteX15" fmla="*/ 3143870 w 3387710"/>
                <a:gd name="connsiteY15" fmla="*/ 984069 h 1149532"/>
                <a:gd name="connsiteX16" fmla="*/ 2804235 w 3387710"/>
                <a:gd name="connsiteY16" fmla="*/ 1140823 h 1149532"/>
                <a:gd name="connsiteX17" fmla="*/ 2499435 w 3387710"/>
                <a:gd name="connsiteY17" fmla="*/ 1149532 h 1149532"/>
                <a:gd name="connsiteX18" fmla="*/ 2212052 w 3387710"/>
                <a:gd name="connsiteY18" fmla="*/ 1071155 h 1149532"/>
                <a:gd name="connsiteX19" fmla="*/ 1950795 w 3387710"/>
                <a:gd name="connsiteY19" fmla="*/ 888275 h 1149532"/>
                <a:gd name="connsiteX20" fmla="*/ 1602452 w 3387710"/>
                <a:gd name="connsiteY20" fmla="*/ 627017 h 1149532"/>
                <a:gd name="connsiteX21" fmla="*/ 1358612 w 3387710"/>
                <a:gd name="connsiteY21" fmla="*/ 461555 h 1149532"/>
                <a:gd name="connsiteX22" fmla="*/ 1167024 w 3387710"/>
                <a:gd name="connsiteY22" fmla="*/ 409303 h 1149532"/>
                <a:gd name="connsiteX23" fmla="*/ 818681 w 3387710"/>
                <a:gd name="connsiteY23" fmla="*/ 452846 h 1149532"/>
                <a:gd name="connsiteX24" fmla="*/ 557424 w 3387710"/>
                <a:gd name="connsiteY24" fmla="*/ 722812 h 1149532"/>
                <a:gd name="connsiteX25" fmla="*/ 104578 w 3387710"/>
                <a:gd name="connsiteY25" fmla="*/ 905692 h 1149532"/>
                <a:gd name="connsiteX26" fmla="*/ 72 w 3387710"/>
                <a:gd name="connsiteY26" fmla="*/ 740232 h 1149532"/>
                <a:gd name="connsiteX0" fmla="*/ 8784 w 3143870"/>
                <a:gd name="connsiteY0" fmla="*/ 740229 h 1149532"/>
                <a:gd name="connsiteX1" fmla="*/ 444212 w 3143870"/>
                <a:gd name="connsiteY1" fmla="*/ 478972 h 1149532"/>
                <a:gd name="connsiteX2" fmla="*/ 940601 w 3143870"/>
                <a:gd name="connsiteY2" fmla="*/ 252549 h 1149532"/>
                <a:gd name="connsiteX3" fmla="*/ 1201858 w 3143870"/>
                <a:gd name="connsiteY3" fmla="*/ 0 h 1149532"/>
                <a:gd name="connsiteX4" fmla="*/ 1332487 w 3143870"/>
                <a:gd name="connsiteY4" fmla="*/ 0 h 1149532"/>
                <a:gd name="connsiteX5" fmla="*/ 1585035 w 3143870"/>
                <a:gd name="connsiteY5" fmla="*/ 235132 h 1149532"/>
                <a:gd name="connsiteX6" fmla="*/ 1802750 w 3143870"/>
                <a:gd name="connsiteY6" fmla="*/ 478972 h 1149532"/>
                <a:gd name="connsiteX7" fmla="*/ 2037881 w 3143870"/>
                <a:gd name="connsiteY7" fmla="*/ 618309 h 1149532"/>
                <a:gd name="connsiteX8" fmla="*/ 2203344 w 3143870"/>
                <a:gd name="connsiteY8" fmla="*/ 705395 h 1149532"/>
                <a:gd name="connsiteX9" fmla="*/ 2220761 w 3143870"/>
                <a:gd name="connsiteY9" fmla="*/ 827315 h 1149532"/>
                <a:gd name="connsiteX10" fmla="*/ 2273012 w 3143870"/>
                <a:gd name="connsiteY10" fmla="*/ 905692 h 1149532"/>
                <a:gd name="connsiteX11" fmla="*/ 2412350 w 3143870"/>
                <a:gd name="connsiteY11" fmla="*/ 966652 h 1149532"/>
                <a:gd name="connsiteX12" fmla="*/ 2699732 w 3143870"/>
                <a:gd name="connsiteY12" fmla="*/ 992777 h 1149532"/>
                <a:gd name="connsiteX13" fmla="*/ 3004532 w 3143870"/>
                <a:gd name="connsiteY13" fmla="*/ 862149 h 1149532"/>
                <a:gd name="connsiteX14" fmla="*/ 3143870 w 3143870"/>
                <a:gd name="connsiteY14" fmla="*/ 984069 h 1149532"/>
                <a:gd name="connsiteX15" fmla="*/ 2804235 w 3143870"/>
                <a:gd name="connsiteY15" fmla="*/ 1140823 h 1149532"/>
                <a:gd name="connsiteX16" fmla="*/ 2499435 w 3143870"/>
                <a:gd name="connsiteY16" fmla="*/ 1149532 h 1149532"/>
                <a:gd name="connsiteX17" fmla="*/ 2212052 w 3143870"/>
                <a:gd name="connsiteY17" fmla="*/ 1071155 h 1149532"/>
                <a:gd name="connsiteX18" fmla="*/ 1950795 w 3143870"/>
                <a:gd name="connsiteY18" fmla="*/ 888275 h 1149532"/>
                <a:gd name="connsiteX19" fmla="*/ 1602452 w 3143870"/>
                <a:gd name="connsiteY19" fmla="*/ 627017 h 1149532"/>
                <a:gd name="connsiteX20" fmla="*/ 1358612 w 3143870"/>
                <a:gd name="connsiteY20" fmla="*/ 461555 h 1149532"/>
                <a:gd name="connsiteX21" fmla="*/ 1167024 w 3143870"/>
                <a:gd name="connsiteY21" fmla="*/ 409303 h 1149532"/>
                <a:gd name="connsiteX22" fmla="*/ 818681 w 3143870"/>
                <a:gd name="connsiteY22" fmla="*/ 452846 h 1149532"/>
                <a:gd name="connsiteX23" fmla="*/ 557424 w 3143870"/>
                <a:gd name="connsiteY23" fmla="*/ 722812 h 1149532"/>
                <a:gd name="connsiteX24" fmla="*/ 104578 w 3143870"/>
                <a:gd name="connsiteY24" fmla="*/ 905692 h 1149532"/>
                <a:gd name="connsiteX25" fmla="*/ 72 w 3143870"/>
                <a:gd name="connsiteY25" fmla="*/ 740232 h 1149532"/>
                <a:gd name="connsiteX0" fmla="*/ 8784 w 3004532"/>
                <a:gd name="connsiteY0" fmla="*/ 740229 h 1149532"/>
                <a:gd name="connsiteX1" fmla="*/ 444212 w 3004532"/>
                <a:gd name="connsiteY1" fmla="*/ 478972 h 1149532"/>
                <a:gd name="connsiteX2" fmla="*/ 940601 w 3004532"/>
                <a:gd name="connsiteY2" fmla="*/ 252549 h 1149532"/>
                <a:gd name="connsiteX3" fmla="*/ 1201858 w 3004532"/>
                <a:gd name="connsiteY3" fmla="*/ 0 h 1149532"/>
                <a:gd name="connsiteX4" fmla="*/ 1332487 w 3004532"/>
                <a:gd name="connsiteY4" fmla="*/ 0 h 1149532"/>
                <a:gd name="connsiteX5" fmla="*/ 1585035 w 3004532"/>
                <a:gd name="connsiteY5" fmla="*/ 235132 h 1149532"/>
                <a:gd name="connsiteX6" fmla="*/ 1802750 w 3004532"/>
                <a:gd name="connsiteY6" fmla="*/ 478972 h 1149532"/>
                <a:gd name="connsiteX7" fmla="*/ 2037881 w 3004532"/>
                <a:gd name="connsiteY7" fmla="*/ 618309 h 1149532"/>
                <a:gd name="connsiteX8" fmla="*/ 2203344 w 3004532"/>
                <a:gd name="connsiteY8" fmla="*/ 705395 h 1149532"/>
                <a:gd name="connsiteX9" fmla="*/ 2220761 w 3004532"/>
                <a:gd name="connsiteY9" fmla="*/ 827315 h 1149532"/>
                <a:gd name="connsiteX10" fmla="*/ 2273012 w 3004532"/>
                <a:gd name="connsiteY10" fmla="*/ 905692 h 1149532"/>
                <a:gd name="connsiteX11" fmla="*/ 2412350 w 3004532"/>
                <a:gd name="connsiteY11" fmla="*/ 966652 h 1149532"/>
                <a:gd name="connsiteX12" fmla="*/ 2699732 w 3004532"/>
                <a:gd name="connsiteY12" fmla="*/ 992777 h 1149532"/>
                <a:gd name="connsiteX13" fmla="*/ 3004532 w 3004532"/>
                <a:gd name="connsiteY13" fmla="*/ 862149 h 1149532"/>
                <a:gd name="connsiteX14" fmla="*/ 2804235 w 3004532"/>
                <a:gd name="connsiteY14" fmla="*/ 1140823 h 1149532"/>
                <a:gd name="connsiteX15" fmla="*/ 2499435 w 3004532"/>
                <a:gd name="connsiteY15" fmla="*/ 1149532 h 1149532"/>
                <a:gd name="connsiteX16" fmla="*/ 2212052 w 3004532"/>
                <a:gd name="connsiteY16" fmla="*/ 1071155 h 1149532"/>
                <a:gd name="connsiteX17" fmla="*/ 1950795 w 3004532"/>
                <a:gd name="connsiteY17" fmla="*/ 888275 h 1149532"/>
                <a:gd name="connsiteX18" fmla="*/ 1602452 w 3004532"/>
                <a:gd name="connsiteY18" fmla="*/ 627017 h 1149532"/>
                <a:gd name="connsiteX19" fmla="*/ 1358612 w 3004532"/>
                <a:gd name="connsiteY19" fmla="*/ 461555 h 1149532"/>
                <a:gd name="connsiteX20" fmla="*/ 1167024 w 3004532"/>
                <a:gd name="connsiteY20" fmla="*/ 409303 h 1149532"/>
                <a:gd name="connsiteX21" fmla="*/ 818681 w 3004532"/>
                <a:gd name="connsiteY21" fmla="*/ 452846 h 1149532"/>
                <a:gd name="connsiteX22" fmla="*/ 557424 w 3004532"/>
                <a:gd name="connsiteY22" fmla="*/ 722812 h 1149532"/>
                <a:gd name="connsiteX23" fmla="*/ 104578 w 3004532"/>
                <a:gd name="connsiteY23" fmla="*/ 905692 h 1149532"/>
                <a:gd name="connsiteX24" fmla="*/ 72 w 3004532"/>
                <a:gd name="connsiteY24" fmla="*/ 740232 h 1149532"/>
                <a:gd name="connsiteX0" fmla="*/ 8784 w 2804235"/>
                <a:gd name="connsiteY0" fmla="*/ 740229 h 1149532"/>
                <a:gd name="connsiteX1" fmla="*/ 444212 w 2804235"/>
                <a:gd name="connsiteY1" fmla="*/ 478972 h 1149532"/>
                <a:gd name="connsiteX2" fmla="*/ 940601 w 2804235"/>
                <a:gd name="connsiteY2" fmla="*/ 252549 h 1149532"/>
                <a:gd name="connsiteX3" fmla="*/ 1201858 w 2804235"/>
                <a:gd name="connsiteY3" fmla="*/ 0 h 1149532"/>
                <a:gd name="connsiteX4" fmla="*/ 1332487 w 2804235"/>
                <a:gd name="connsiteY4" fmla="*/ 0 h 1149532"/>
                <a:gd name="connsiteX5" fmla="*/ 1585035 w 2804235"/>
                <a:gd name="connsiteY5" fmla="*/ 235132 h 1149532"/>
                <a:gd name="connsiteX6" fmla="*/ 1802750 w 2804235"/>
                <a:gd name="connsiteY6" fmla="*/ 478972 h 1149532"/>
                <a:gd name="connsiteX7" fmla="*/ 2037881 w 2804235"/>
                <a:gd name="connsiteY7" fmla="*/ 618309 h 1149532"/>
                <a:gd name="connsiteX8" fmla="*/ 2203344 w 2804235"/>
                <a:gd name="connsiteY8" fmla="*/ 705395 h 1149532"/>
                <a:gd name="connsiteX9" fmla="*/ 2220761 w 2804235"/>
                <a:gd name="connsiteY9" fmla="*/ 827315 h 1149532"/>
                <a:gd name="connsiteX10" fmla="*/ 2273012 w 2804235"/>
                <a:gd name="connsiteY10" fmla="*/ 905692 h 1149532"/>
                <a:gd name="connsiteX11" fmla="*/ 2412350 w 2804235"/>
                <a:gd name="connsiteY11" fmla="*/ 966652 h 1149532"/>
                <a:gd name="connsiteX12" fmla="*/ 2699732 w 2804235"/>
                <a:gd name="connsiteY12" fmla="*/ 992777 h 1149532"/>
                <a:gd name="connsiteX13" fmla="*/ 2804235 w 2804235"/>
                <a:gd name="connsiteY13" fmla="*/ 1140823 h 1149532"/>
                <a:gd name="connsiteX14" fmla="*/ 2499435 w 2804235"/>
                <a:gd name="connsiteY14" fmla="*/ 1149532 h 1149532"/>
                <a:gd name="connsiteX15" fmla="*/ 2212052 w 2804235"/>
                <a:gd name="connsiteY15" fmla="*/ 1071155 h 1149532"/>
                <a:gd name="connsiteX16" fmla="*/ 1950795 w 2804235"/>
                <a:gd name="connsiteY16" fmla="*/ 888275 h 1149532"/>
                <a:gd name="connsiteX17" fmla="*/ 1602452 w 2804235"/>
                <a:gd name="connsiteY17" fmla="*/ 627017 h 1149532"/>
                <a:gd name="connsiteX18" fmla="*/ 1358612 w 2804235"/>
                <a:gd name="connsiteY18" fmla="*/ 461555 h 1149532"/>
                <a:gd name="connsiteX19" fmla="*/ 1167024 w 2804235"/>
                <a:gd name="connsiteY19" fmla="*/ 409303 h 1149532"/>
                <a:gd name="connsiteX20" fmla="*/ 818681 w 2804235"/>
                <a:gd name="connsiteY20" fmla="*/ 452846 h 1149532"/>
                <a:gd name="connsiteX21" fmla="*/ 557424 w 2804235"/>
                <a:gd name="connsiteY21" fmla="*/ 722812 h 1149532"/>
                <a:gd name="connsiteX22" fmla="*/ 104578 w 2804235"/>
                <a:gd name="connsiteY22" fmla="*/ 905692 h 1149532"/>
                <a:gd name="connsiteX23" fmla="*/ 72 w 2804235"/>
                <a:gd name="connsiteY23" fmla="*/ 740232 h 1149532"/>
                <a:gd name="connsiteX0" fmla="*/ 8784 w 2699732"/>
                <a:gd name="connsiteY0" fmla="*/ 740229 h 1149532"/>
                <a:gd name="connsiteX1" fmla="*/ 444212 w 2699732"/>
                <a:gd name="connsiteY1" fmla="*/ 478972 h 1149532"/>
                <a:gd name="connsiteX2" fmla="*/ 940601 w 2699732"/>
                <a:gd name="connsiteY2" fmla="*/ 252549 h 1149532"/>
                <a:gd name="connsiteX3" fmla="*/ 1201858 w 2699732"/>
                <a:gd name="connsiteY3" fmla="*/ 0 h 1149532"/>
                <a:gd name="connsiteX4" fmla="*/ 1332487 w 2699732"/>
                <a:gd name="connsiteY4" fmla="*/ 0 h 1149532"/>
                <a:gd name="connsiteX5" fmla="*/ 1585035 w 2699732"/>
                <a:gd name="connsiteY5" fmla="*/ 235132 h 1149532"/>
                <a:gd name="connsiteX6" fmla="*/ 1802750 w 2699732"/>
                <a:gd name="connsiteY6" fmla="*/ 478972 h 1149532"/>
                <a:gd name="connsiteX7" fmla="*/ 2037881 w 2699732"/>
                <a:gd name="connsiteY7" fmla="*/ 618309 h 1149532"/>
                <a:gd name="connsiteX8" fmla="*/ 2203344 w 2699732"/>
                <a:gd name="connsiteY8" fmla="*/ 705395 h 1149532"/>
                <a:gd name="connsiteX9" fmla="*/ 2220761 w 2699732"/>
                <a:gd name="connsiteY9" fmla="*/ 827315 h 1149532"/>
                <a:gd name="connsiteX10" fmla="*/ 2273012 w 2699732"/>
                <a:gd name="connsiteY10" fmla="*/ 905692 h 1149532"/>
                <a:gd name="connsiteX11" fmla="*/ 2412350 w 2699732"/>
                <a:gd name="connsiteY11" fmla="*/ 966652 h 1149532"/>
                <a:gd name="connsiteX12" fmla="*/ 2699732 w 2699732"/>
                <a:gd name="connsiteY12" fmla="*/ 992777 h 1149532"/>
                <a:gd name="connsiteX13" fmla="*/ 2499435 w 2699732"/>
                <a:gd name="connsiteY13" fmla="*/ 1149532 h 1149532"/>
                <a:gd name="connsiteX14" fmla="*/ 2212052 w 2699732"/>
                <a:gd name="connsiteY14" fmla="*/ 1071155 h 1149532"/>
                <a:gd name="connsiteX15" fmla="*/ 1950795 w 2699732"/>
                <a:gd name="connsiteY15" fmla="*/ 888275 h 1149532"/>
                <a:gd name="connsiteX16" fmla="*/ 1602452 w 2699732"/>
                <a:gd name="connsiteY16" fmla="*/ 627017 h 1149532"/>
                <a:gd name="connsiteX17" fmla="*/ 1358612 w 2699732"/>
                <a:gd name="connsiteY17" fmla="*/ 461555 h 1149532"/>
                <a:gd name="connsiteX18" fmla="*/ 1167024 w 2699732"/>
                <a:gd name="connsiteY18" fmla="*/ 409303 h 1149532"/>
                <a:gd name="connsiteX19" fmla="*/ 818681 w 2699732"/>
                <a:gd name="connsiteY19" fmla="*/ 452846 h 1149532"/>
                <a:gd name="connsiteX20" fmla="*/ 557424 w 2699732"/>
                <a:gd name="connsiteY20" fmla="*/ 722812 h 1149532"/>
                <a:gd name="connsiteX21" fmla="*/ 104578 w 2699732"/>
                <a:gd name="connsiteY21" fmla="*/ 905692 h 1149532"/>
                <a:gd name="connsiteX22" fmla="*/ 72 w 2699732"/>
                <a:gd name="connsiteY22" fmla="*/ 740232 h 1149532"/>
                <a:gd name="connsiteX0" fmla="*/ 8784 w 2499435"/>
                <a:gd name="connsiteY0" fmla="*/ 740229 h 1149532"/>
                <a:gd name="connsiteX1" fmla="*/ 444212 w 2499435"/>
                <a:gd name="connsiteY1" fmla="*/ 478972 h 1149532"/>
                <a:gd name="connsiteX2" fmla="*/ 940601 w 2499435"/>
                <a:gd name="connsiteY2" fmla="*/ 252549 h 1149532"/>
                <a:gd name="connsiteX3" fmla="*/ 1201858 w 2499435"/>
                <a:gd name="connsiteY3" fmla="*/ 0 h 1149532"/>
                <a:gd name="connsiteX4" fmla="*/ 1332487 w 2499435"/>
                <a:gd name="connsiteY4" fmla="*/ 0 h 1149532"/>
                <a:gd name="connsiteX5" fmla="*/ 1585035 w 2499435"/>
                <a:gd name="connsiteY5" fmla="*/ 235132 h 1149532"/>
                <a:gd name="connsiteX6" fmla="*/ 1802750 w 2499435"/>
                <a:gd name="connsiteY6" fmla="*/ 478972 h 1149532"/>
                <a:gd name="connsiteX7" fmla="*/ 2037881 w 2499435"/>
                <a:gd name="connsiteY7" fmla="*/ 618309 h 1149532"/>
                <a:gd name="connsiteX8" fmla="*/ 2203344 w 2499435"/>
                <a:gd name="connsiteY8" fmla="*/ 705395 h 1149532"/>
                <a:gd name="connsiteX9" fmla="*/ 2220761 w 2499435"/>
                <a:gd name="connsiteY9" fmla="*/ 827315 h 1149532"/>
                <a:gd name="connsiteX10" fmla="*/ 2273012 w 2499435"/>
                <a:gd name="connsiteY10" fmla="*/ 905692 h 1149532"/>
                <a:gd name="connsiteX11" fmla="*/ 2412350 w 2499435"/>
                <a:gd name="connsiteY11" fmla="*/ 966652 h 1149532"/>
                <a:gd name="connsiteX12" fmla="*/ 2499435 w 2499435"/>
                <a:gd name="connsiteY12" fmla="*/ 1149532 h 1149532"/>
                <a:gd name="connsiteX13" fmla="*/ 2212052 w 2499435"/>
                <a:gd name="connsiteY13" fmla="*/ 1071155 h 1149532"/>
                <a:gd name="connsiteX14" fmla="*/ 1950795 w 2499435"/>
                <a:gd name="connsiteY14" fmla="*/ 888275 h 1149532"/>
                <a:gd name="connsiteX15" fmla="*/ 1602452 w 2499435"/>
                <a:gd name="connsiteY15" fmla="*/ 627017 h 1149532"/>
                <a:gd name="connsiteX16" fmla="*/ 1358612 w 2499435"/>
                <a:gd name="connsiteY16" fmla="*/ 461555 h 1149532"/>
                <a:gd name="connsiteX17" fmla="*/ 1167024 w 2499435"/>
                <a:gd name="connsiteY17" fmla="*/ 409303 h 1149532"/>
                <a:gd name="connsiteX18" fmla="*/ 818681 w 2499435"/>
                <a:gd name="connsiteY18" fmla="*/ 452846 h 1149532"/>
                <a:gd name="connsiteX19" fmla="*/ 557424 w 2499435"/>
                <a:gd name="connsiteY19" fmla="*/ 722812 h 1149532"/>
                <a:gd name="connsiteX20" fmla="*/ 104578 w 2499435"/>
                <a:gd name="connsiteY20" fmla="*/ 905692 h 1149532"/>
                <a:gd name="connsiteX21" fmla="*/ 72 w 2499435"/>
                <a:gd name="connsiteY21" fmla="*/ 740232 h 1149532"/>
                <a:gd name="connsiteX0" fmla="*/ 8784 w 2499435"/>
                <a:gd name="connsiteY0" fmla="*/ 740229 h 1149532"/>
                <a:gd name="connsiteX1" fmla="*/ 444212 w 2499435"/>
                <a:gd name="connsiteY1" fmla="*/ 478972 h 1149532"/>
                <a:gd name="connsiteX2" fmla="*/ 940601 w 2499435"/>
                <a:gd name="connsiteY2" fmla="*/ 252549 h 1149532"/>
                <a:gd name="connsiteX3" fmla="*/ 1201858 w 2499435"/>
                <a:gd name="connsiteY3" fmla="*/ 0 h 1149532"/>
                <a:gd name="connsiteX4" fmla="*/ 1332487 w 2499435"/>
                <a:gd name="connsiteY4" fmla="*/ 0 h 1149532"/>
                <a:gd name="connsiteX5" fmla="*/ 1585035 w 2499435"/>
                <a:gd name="connsiteY5" fmla="*/ 235132 h 1149532"/>
                <a:gd name="connsiteX6" fmla="*/ 1802750 w 2499435"/>
                <a:gd name="connsiteY6" fmla="*/ 478972 h 1149532"/>
                <a:gd name="connsiteX7" fmla="*/ 2037881 w 2499435"/>
                <a:gd name="connsiteY7" fmla="*/ 618309 h 1149532"/>
                <a:gd name="connsiteX8" fmla="*/ 2203344 w 2499435"/>
                <a:gd name="connsiteY8" fmla="*/ 705395 h 1149532"/>
                <a:gd name="connsiteX9" fmla="*/ 2220761 w 2499435"/>
                <a:gd name="connsiteY9" fmla="*/ 827315 h 1149532"/>
                <a:gd name="connsiteX10" fmla="*/ 2273012 w 2499435"/>
                <a:gd name="connsiteY10" fmla="*/ 905692 h 1149532"/>
                <a:gd name="connsiteX11" fmla="*/ 2499435 w 2499435"/>
                <a:gd name="connsiteY11" fmla="*/ 1149532 h 1149532"/>
                <a:gd name="connsiteX12" fmla="*/ 2212052 w 2499435"/>
                <a:gd name="connsiteY12" fmla="*/ 1071155 h 1149532"/>
                <a:gd name="connsiteX13" fmla="*/ 1950795 w 2499435"/>
                <a:gd name="connsiteY13" fmla="*/ 888275 h 1149532"/>
                <a:gd name="connsiteX14" fmla="*/ 1602452 w 2499435"/>
                <a:gd name="connsiteY14" fmla="*/ 627017 h 1149532"/>
                <a:gd name="connsiteX15" fmla="*/ 1358612 w 2499435"/>
                <a:gd name="connsiteY15" fmla="*/ 461555 h 1149532"/>
                <a:gd name="connsiteX16" fmla="*/ 1167024 w 2499435"/>
                <a:gd name="connsiteY16" fmla="*/ 409303 h 1149532"/>
                <a:gd name="connsiteX17" fmla="*/ 818681 w 2499435"/>
                <a:gd name="connsiteY17" fmla="*/ 452846 h 1149532"/>
                <a:gd name="connsiteX18" fmla="*/ 557424 w 2499435"/>
                <a:gd name="connsiteY18" fmla="*/ 722812 h 1149532"/>
                <a:gd name="connsiteX19" fmla="*/ 104578 w 2499435"/>
                <a:gd name="connsiteY19" fmla="*/ 905692 h 1149532"/>
                <a:gd name="connsiteX20" fmla="*/ 72 w 2499435"/>
                <a:gd name="connsiteY20" fmla="*/ 740232 h 1149532"/>
                <a:gd name="connsiteX0" fmla="*/ 8784 w 2273012"/>
                <a:gd name="connsiteY0" fmla="*/ 740229 h 1071155"/>
                <a:gd name="connsiteX1" fmla="*/ 444212 w 2273012"/>
                <a:gd name="connsiteY1" fmla="*/ 478972 h 1071155"/>
                <a:gd name="connsiteX2" fmla="*/ 940601 w 2273012"/>
                <a:gd name="connsiteY2" fmla="*/ 252549 h 1071155"/>
                <a:gd name="connsiteX3" fmla="*/ 1201858 w 2273012"/>
                <a:gd name="connsiteY3" fmla="*/ 0 h 1071155"/>
                <a:gd name="connsiteX4" fmla="*/ 1332487 w 2273012"/>
                <a:gd name="connsiteY4" fmla="*/ 0 h 1071155"/>
                <a:gd name="connsiteX5" fmla="*/ 1585035 w 2273012"/>
                <a:gd name="connsiteY5" fmla="*/ 235132 h 1071155"/>
                <a:gd name="connsiteX6" fmla="*/ 1802750 w 2273012"/>
                <a:gd name="connsiteY6" fmla="*/ 478972 h 1071155"/>
                <a:gd name="connsiteX7" fmla="*/ 2037881 w 2273012"/>
                <a:gd name="connsiteY7" fmla="*/ 618309 h 1071155"/>
                <a:gd name="connsiteX8" fmla="*/ 2203344 w 2273012"/>
                <a:gd name="connsiteY8" fmla="*/ 705395 h 1071155"/>
                <a:gd name="connsiteX9" fmla="*/ 2220761 w 2273012"/>
                <a:gd name="connsiteY9" fmla="*/ 827315 h 1071155"/>
                <a:gd name="connsiteX10" fmla="*/ 2273012 w 2273012"/>
                <a:gd name="connsiteY10" fmla="*/ 905692 h 1071155"/>
                <a:gd name="connsiteX11" fmla="*/ 2212052 w 2273012"/>
                <a:gd name="connsiteY11" fmla="*/ 1071155 h 1071155"/>
                <a:gd name="connsiteX12" fmla="*/ 1950795 w 2273012"/>
                <a:gd name="connsiteY12" fmla="*/ 888275 h 1071155"/>
                <a:gd name="connsiteX13" fmla="*/ 1602452 w 2273012"/>
                <a:gd name="connsiteY13" fmla="*/ 627017 h 1071155"/>
                <a:gd name="connsiteX14" fmla="*/ 1358612 w 2273012"/>
                <a:gd name="connsiteY14" fmla="*/ 461555 h 1071155"/>
                <a:gd name="connsiteX15" fmla="*/ 1167024 w 2273012"/>
                <a:gd name="connsiteY15" fmla="*/ 409303 h 1071155"/>
                <a:gd name="connsiteX16" fmla="*/ 818681 w 2273012"/>
                <a:gd name="connsiteY16" fmla="*/ 452846 h 1071155"/>
                <a:gd name="connsiteX17" fmla="*/ 557424 w 2273012"/>
                <a:gd name="connsiteY17" fmla="*/ 722812 h 1071155"/>
                <a:gd name="connsiteX18" fmla="*/ 104578 w 2273012"/>
                <a:gd name="connsiteY18" fmla="*/ 905692 h 1071155"/>
                <a:gd name="connsiteX19" fmla="*/ 72 w 2273012"/>
                <a:gd name="connsiteY19" fmla="*/ 740232 h 1071155"/>
                <a:gd name="connsiteX0" fmla="*/ 8784 w 2220761"/>
                <a:gd name="connsiteY0" fmla="*/ 740229 h 1071155"/>
                <a:gd name="connsiteX1" fmla="*/ 444212 w 2220761"/>
                <a:gd name="connsiteY1" fmla="*/ 478972 h 1071155"/>
                <a:gd name="connsiteX2" fmla="*/ 940601 w 2220761"/>
                <a:gd name="connsiteY2" fmla="*/ 252549 h 1071155"/>
                <a:gd name="connsiteX3" fmla="*/ 1201858 w 2220761"/>
                <a:gd name="connsiteY3" fmla="*/ 0 h 1071155"/>
                <a:gd name="connsiteX4" fmla="*/ 1332487 w 2220761"/>
                <a:gd name="connsiteY4" fmla="*/ 0 h 1071155"/>
                <a:gd name="connsiteX5" fmla="*/ 1585035 w 2220761"/>
                <a:gd name="connsiteY5" fmla="*/ 235132 h 1071155"/>
                <a:gd name="connsiteX6" fmla="*/ 1802750 w 2220761"/>
                <a:gd name="connsiteY6" fmla="*/ 478972 h 1071155"/>
                <a:gd name="connsiteX7" fmla="*/ 2037881 w 2220761"/>
                <a:gd name="connsiteY7" fmla="*/ 618309 h 1071155"/>
                <a:gd name="connsiteX8" fmla="*/ 2203344 w 2220761"/>
                <a:gd name="connsiteY8" fmla="*/ 705395 h 1071155"/>
                <a:gd name="connsiteX9" fmla="*/ 2220761 w 2220761"/>
                <a:gd name="connsiteY9" fmla="*/ 827315 h 1071155"/>
                <a:gd name="connsiteX10" fmla="*/ 2212052 w 2220761"/>
                <a:gd name="connsiteY10" fmla="*/ 1071155 h 1071155"/>
                <a:gd name="connsiteX11" fmla="*/ 1950795 w 2220761"/>
                <a:gd name="connsiteY11" fmla="*/ 888275 h 1071155"/>
                <a:gd name="connsiteX12" fmla="*/ 1602452 w 2220761"/>
                <a:gd name="connsiteY12" fmla="*/ 627017 h 1071155"/>
                <a:gd name="connsiteX13" fmla="*/ 1358612 w 2220761"/>
                <a:gd name="connsiteY13" fmla="*/ 461555 h 1071155"/>
                <a:gd name="connsiteX14" fmla="*/ 1167024 w 2220761"/>
                <a:gd name="connsiteY14" fmla="*/ 409303 h 1071155"/>
                <a:gd name="connsiteX15" fmla="*/ 818681 w 2220761"/>
                <a:gd name="connsiteY15" fmla="*/ 452846 h 1071155"/>
                <a:gd name="connsiteX16" fmla="*/ 557424 w 2220761"/>
                <a:gd name="connsiteY16" fmla="*/ 722812 h 1071155"/>
                <a:gd name="connsiteX17" fmla="*/ 104578 w 2220761"/>
                <a:gd name="connsiteY17" fmla="*/ 905692 h 1071155"/>
                <a:gd name="connsiteX18" fmla="*/ 72 w 2220761"/>
                <a:gd name="connsiteY18" fmla="*/ 740232 h 1071155"/>
                <a:gd name="connsiteX0" fmla="*/ 8784 w 2220761"/>
                <a:gd name="connsiteY0" fmla="*/ 740229 h 909158"/>
                <a:gd name="connsiteX1" fmla="*/ 444212 w 2220761"/>
                <a:gd name="connsiteY1" fmla="*/ 478972 h 909158"/>
                <a:gd name="connsiteX2" fmla="*/ 940601 w 2220761"/>
                <a:gd name="connsiteY2" fmla="*/ 252549 h 909158"/>
                <a:gd name="connsiteX3" fmla="*/ 1201858 w 2220761"/>
                <a:gd name="connsiteY3" fmla="*/ 0 h 909158"/>
                <a:gd name="connsiteX4" fmla="*/ 1332487 w 2220761"/>
                <a:gd name="connsiteY4" fmla="*/ 0 h 909158"/>
                <a:gd name="connsiteX5" fmla="*/ 1585035 w 2220761"/>
                <a:gd name="connsiteY5" fmla="*/ 235132 h 909158"/>
                <a:gd name="connsiteX6" fmla="*/ 1802750 w 2220761"/>
                <a:gd name="connsiteY6" fmla="*/ 478972 h 909158"/>
                <a:gd name="connsiteX7" fmla="*/ 2037881 w 2220761"/>
                <a:gd name="connsiteY7" fmla="*/ 618309 h 909158"/>
                <a:gd name="connsiteX8" fmla="*/ 2203344 w 2220761"/>
                <a:gd name="connsiteY8" fmla="*/ 705395 h 909158"/>
                <a:gd name="connsiteX9" fmla="*/ 2220761 w 2220761"/>
                <a:gd name="connsiteY9" fmla="*/ 827315 h 909158"/>
                <a:gd name="connsiteX10" fmla="*/ 1950795 w 2220761"/>
                <a:gd name="connsiteY10" fmla="*/ 888275 h 909158"/>
                <a:gd name="connsiteX11" fmla="*/ 1602452 w 2220761"/>
                <a:gd name="connsiteY11" fmla="*/ 627017 h 909158"/>
                <a:gd name="connsiteX12" fmla="*/ 1358612 w 2220761"/>
                <a:gd name="connsiteY12" fmla="*/ 461555 h 909158"/>
                <a:gd name="connsiteX13" fmla="*/ 1167024 w 2220761"/>
                <a:gd name="connsiteY13" fmla="*/ 409303 h 909158"/>
                <a:gd name="connsiteX14" fmla="*/ 818681 w 2220761"/>
                <a:gd name="connsiteY14" fmla="*/ 452846 h 909158"/>
                <a:gd name="connsiteX15" fmla="*/ 557424 w 2220761"/>
                <a:gd name="connsiteY15" fmla="*/ 722812 h 909158"/>
                <a:gd name="connsiteX16" fmla="*/ 104578 w 2220761"/>
                <a:gd name="connsiteY16" fmla="*/ 905692 h 909158"/>
                <a:gd name="connsiteX17" fmla="*/ 72 w 2220761"/>
                <a:gd name="connsiteY17" fmla="*/ 740232 h 909158"/>
                <a:gd name="connsiteX0" fmla="*/ 8784 w 2203344"/>
                <a:gd name="connsiteY0" fmla="*/ 740229 h 909158"/>
                <a:gd name="connsiteX1" fmla="*/ 444212 w 2203344"/>
                <a:gd name="connsiteY1" fmla="*/ 478972 h 909158"/>
                <a:gd name="connsiteX2" fmla="*/ 940601 w 2203344"/>
                <a:gd name="connsiteY2" fmla="*/ 252549 h 909158"/>
                <a:gd name="connsiteX3" fmla="*/ 1201858 w 2203344"/>
                <a:gd name="connsiteY3" fmla="*/ 0 h 909158"/>
                <a:gd name="connsiteX4" fmla="*/ 1332487 w 2203344"/>
                <a:gd name="connsiteY4" fmla="*/ 0 h 909158"/>
                <a:gd name="connsiteX5" fmla="*/ 1585035 w 2203344"/>
                <a:gd name="connsiteY5" fmla="*/ 235132 h 909158"/>
                <a:gd name="connsiteX6" fmla="*/ 1802750 w 2203344"/>
                <a:gd name="connsiteY6" fmla="*/ 478972 h 909158"/>
                <a:gd name="connsiteX7" fmla="*/ 2037881 w 2203344"/>
                <a:gd name="connsiteY7" fmla="*/ 618309 h 909158"/>
                <a:gd name="connsiteX8" fmla="*/ 2203344 w 2203344"/>
                <a:gd name="connsiteY8" fmla="*/ 705395 h 909158"/>
                <a:gd name="connsiteX9" fmla="*/ 1950795 w 2203344"/>
                <a:gd name="connsiteY9" fmla="*/ 888275 h 909158"/>
                <a:gd name="connsiteX10" fmla="*/ 1602452 w 2203344"/>
                <a:gd name="connsiteY10" fmla="*/ 627017 h 909158"/>
                <a:gd name="connsiteX11" fmla="*/ 1358612 w 2203344"/>
                <a:gd name="connsiteY11" fmla="*/ 461555 h 909158"/>
                <a:gd name="connsiteX12" fmla="*/ 1167024 w 2203344"/>
                <a:gd name="connsiteY12" fmla="*/ 409303 h 909158"/>
                <a:gd name="connsiteX13" fmla="*/ 818681 w 2203344"/>
                <a:gd name="connsiteY13" fmla="*/ 452846 h 909158"/>
                <a:gd name="connsiteX14" fmla="*/ 557424 w 2203344"/>
                <a:gd name="connsiteY14" fmla="*/ 722812 h 909158"/>
                <a:gd name="connsiteX15" fmla="*/ 104578 w 2203344"/>
                <a:gd name="connsiteY15" fmla="*/ 905692 h 909158"/>
                <a:gd name="connsiteX16" fmla="*/ 72 w 2203344"/>
                <a:gd name="connsiteY16" fmla="*/ 740232 h 909158"/>
                <a:gd name="connsiteX0" fmla="*/ 8784 w 2037881"/>
                <a:gd name="connsiteY0" fmla="*/ 740229 h 909158"/>
                <a:gd name="connsiteX1" fmla="*/ 444212 w 2037881"/>
                <a:gd name="connsiteY1" fmla="*/ 478972 h 909158"/>
                <a:gd name="connsiteX2" fmla="*/ 940601 w 2037881"/>
                <a:gd name="connsiteY2" fmla="*/ 252549 h 909158"/>
                <a:gd name="connsiteX3" fmla="*/ 1201858 w 2037881"/>
                <a:gd name="connsiteY3" fmla="*/ 0 h 909158"/>
                <a:gd name="connsiteX4" fmla="*/ 1332487 w 2037881"/>
                <a:gd name="connsiteY4" fmla="*/ 0 h 909158"/>
                <a:gd name="connsiteX5" fmla="*/ 1585035 w 2037881"/>
                <a:gd name="connsiteY5" fmla="*/ 235132 h 909158"/>
                <a:gd name="connsiteX6" fmla="*/ 1802750 w 2037881"/>
                <a:gd name="connsiteY6" fmla="*/ 478972 h 909158"/>
                <a:gd name="connsiteX7" fmla="*/ 2037881 w 2037881"/>
                <a:gd name="connsiteY7" fmla="*/ 618309 h 909158"/>
                <a:gd name="connsiteX8" fmla="*/ 1950795 w 2037881"/>
                <a:gd name="connsiteY8" fmla="*/ 888275 h 909158"/>
                <a:gd name="connsiteX9" fmla="*/ 1602452 w 2037881"/>
                <a:gd name="connsiteY9" fmla="*/ 627017 h 909158"/>
                <a:gd name="connsiteX10" fmla="*/ 1358612 w 2037881"/>
                <a:gd name="connsiteY10" fmla="*/ 461555 h 909158"/>
                <a:gd name="connsiteX11" fmla="*/ 1167024 w 2037881"/>
                <a:gd name="connsiteY11" fmla="*/ 409303 h 909158"/>
                <a:gd name="connsiteX12" fmla="*/ 818681 w 2037881"/>
                <a:gd name="connsiteY12" fmla="*/ 452846 h 909158"/>
                <a:gd name="connsiteX13" fmla="*/ 557424 w 2037881"/>
                <a:gd name="connsiteY13" fmla="*/ 722812 h 909158"/>
                <a:gd name="connsiteX14" fmla="*/ 104578 w 2037881"/>
                <a:gd name="connsiteY14" fmla="*/ 905692 h 909158"/>
                <a:gd name="connsiteX15" fmla="*/ 72 w 2037881"/>
                <a:gd name="connsiteY15" fmla="*/ 740232 h 909158"/>
                <a:gd name="connsiteX0" fmla="*/ 8784 w 1950795"/>
                <a:gd name="connsiteY0" fmla="*/ 740229 h 909158"/>
                <a:gd name="connsiteX1" fmla="*/ 444212 w 1950795"/>
                <a:gd name="connsiteY1" fmla="*/ 478972 h 909158"/>
                <a:gd name="connsiteX2" fmla="*/ 940601 w 1950795"/>
                <a:gd name="connsiteY2" fmla="*/ 252549 h 909158"/>
                <a:gd name="connsiteX3" fmla="*/ 1201858 w 1950795"/>
                <a:gd name="connsiteY3" fmla="*/ 0 h 909158"/>
                <a:gd name="connsiteX4" fmla="*/ 1332487 w 1950795"/>
                <a:gd name="connsiteY4" fmla="*/ 0 h 909158"/>
                <a:gd name="connsiteX5" fmla="*/ 1585035 w 1950795"/>
                <a:gd name="connsiteY5" fmla="*/ 235132 h 909158"/>
                <a:gd name="connsiteX6" fmla="*/ 1802750 w 1950795"/>
                <a:gd name="connsiteY6" fmla="*/ 478972 h 909158"/>
                <a:gd name="connsiteX7" fmla="*/ 1950795 w 1950795"/>
                <a:gd name="connsiteY7" fmla="*/ 888275 h 909158"/>
                <a:gd name="connsiteX8" fmla="*/ 1602452 w 1950795"/>
                <a:gd name="connsiteY8" fmla="*/ 627017 h 909158"/>
                <a:gd name="connsiteX9" fmla="*/ 1358612 w 1950795"/>
                <a:gd name="connsiteY9" fmla="*/ 461555 h 909158"/>
                <a:gd name="connsiteX10" fmla="*/ 1167024 w 1950795"/>
                <a:gd name="connsiteY10" fmla="*/ 409303 h 909158"/>
                <a:gd name="connsiteX11" fmla="*/ 818681 w 1950795"/>
                <a:gd name="connsiteY11" fmla="*/ 452846 h 909158"/>
                <a:gd name="connsiteX12" fmla="*/ 557424 w 1950795"/>
                <a:gd name="connsiteY12" fmla="*/ 722812 h 909158"/>
                <a:gd name="connsiteX13" fmla="*/ 104578 w 1950795"/>
                <a:gd name="connsiteY13" fmla="*/ 905692 h 909158"/>
                <a:gd name="connsiteX14" fmla="*/ 72 w 1950795"/>
                <a:gd name="connsiteY14" fmla="*/ 740232 h 909158"/>
                <a:gd name="connsiteX0" fmla="*/ 8784 w 1802750"/>
                <a:gd name="connsiteY0" fmla="*/ 740229 h 909158"/>
                <a:gd name="connsiteX1" fmla="*/ 444212 w 1802750"/>
                <a:gd name="connsiteY1" fmla="*/ 478972 h 909158"/>
                <a:gd name="connsiteX2" fmla="*/ 940601 w 1802750"/>
                <a:gd name="connsiteY2" fmla="*/ 252549 h 909158"/>
                <a:gd name="connsiteX3" fmla="*/ 1201858 w 1802750"/>
                <a:gd name="connsiteY3" fmla="*/ 0 h 909158"/>
                <a:gd name="connsiteX4" fmla="*/ 1332487 w 1802750"/>
                <a:gd name="connsiteY4" fmla="*/ 0 h 909158"/>
                <a:gd name="connsiteX5" fmla="*/ 1585035 w 1802750"/>
                <a:gd name="connsiteY5" fmla="*/ 235132 h 909158"/>
                <a:gd name="connsiteX6" fmla="*/ 1802750 w 1802750"/>
                <a:gd name="connsiteY6" fmla="*/ 478972 h 909158"/>
                <a:gd name="connsiteX7" fmla="*/ 1602452 w 1802750"/>
                <a:gd name="connsiteY7" fmla="*/ 627017 h 909158"/>
                <a:gd name="connsiteX8" fmla="*/ 1358612 w 1802750"/>
                <a:gd name="connsiteY8" fmla="*/ 461555 h 909158"/>
                <a:gd name="connsiteX9" fmla="*/ 1167024 w 1802750"/>
                <a:gd name="connsiteY9" fmla="*/ 409303 h 909158"/>
                <a:gd name="connsiteX10" fmla="*/ 818681 w 1802750"/>
                <a:gd name="connsiteY10" fmla="*/ 452846 h 909158"/>
                <a:gd name="connsiteX11" fmla="*/ 557424 w 1802750"/>
                <a:gd name="connsiteY11" fmla="*/ 722812 h 909158"/>
                <a:gd name="connsiteX12" fmla="*/ 104578 w 1802750"/>
                <a:gd name="connsiteY12" fmla="*/ 905692 h 909158"/>
                <a:gd name="connsiteX13" fmla="*/ 72 w 1802750"/>
                <a:gd name="connsiteY13" fmla="*/ 740232 h 909158"/>
                <a:gd name="connsiteX0" fmla="*/ 8784 w 1602452"/>
                <a:gd name="connsiteY0" fmla="*/ 740229 h 909158"/>
                <a:gd name="connsiteX1" fmla="*/ 444212 w 1602452"/>
                <a:gd name="connsiteY1" fmla="*/ 478972 h 909158"/>
                <a:gd name="connsiteX2" fmla="*/ 940601 w 1602452"/>
                <a:gd name="connsiteY2" fmla="*/ 252549 h 909158"/>
                <a:gd name="connsiteX3" fmla="*/ 1201858 w 1602452"/>
                <a:gd name="connsiteY3" fmla="*/ 0 h 909158"/>
                <a:gd name="connsiteX4" fmla="*/ 1332487 w 1602452"/>
                <a:gd name="connsiteY4" fmla="*/ 0 h 909158"/>
                <a:gd name="connsiteX5" fmla="*/ 1585035 w 1602452"/>
                <a:gd name="connsiteY5" fmla="*/ 235132 h 909158"/>
                <a:gd name="connsiteX6" fmla="*/ 1602452 w 1602452"/>
                <a:gd name="connsiteY6" fmla="*/ 627017 h 909158"/>
                <a:gd name="connsiteX7" fmla="*/ 1358612 w 1602452"/>
                <a:gd name="connsiteY7" fmla="*/ 461555 h 909158"/>
                <a:gd name="connsiteX8" fmla="*/ 1167024 w 1602452"/>
                <a:gd name="connsiteY8" fmla="*/ 409303 h 909158"/>
                <a:gd name="connsiteX9" fmla="*/ 818681 w 1602452"/>
                <a:gd name="connsiteY9" fmla="*/ 452846 h 909158"/>
                <a:gd name="connsiteX10" fmla="*/ 557424 w 1602452"/>
                <a:gd name="connsiteY10" fmla="*/ 722812 h 909158"/>
                <a:gd name="connsiteX11" fmla="*/ 104578 w 1602452"/>
                <a:gd name="connsiteY11" fmla="*/ 905692 h 909158"/>
                <a:gd name="connsiteX12" fmla="*/ 72 w 1602452"/>
                <a:gd name="connsiteY12" fmla="*/ 740232 h 909158"/>
                <a:gd name="connsiteX0" fmla="*/ 8784 w 1585035"/>
                <a:gd name="connsiteY0" fmla="*/ 740229 h 909158"/>
                <a:gd name="connsiteX1" fmla="*/ 444212 w 1585035"/>
                <a:gd name="connsiteY1" fmla="*/ 478972 h 909158"/>
                <a:gd name="connsiteX2" fmla="*/ 940601 w 1585035"/>
                <a:gd name="connsiteY2" fmla="*/ 252549 h 909158"/>
                <a:gd name="connsiteX3" fmla="*/ 1201858 w 1585035"/>
                <a:gd name="connsiteY3" fmla="*/ 0 h 909158"/>
                <a:gd name="connsiteX4" fmla="*/ 1332487 w 1585035"/>
                <a:gd name="connsiteY4" fmla="*/ 0 h 909158"/>
                <a:gd name="connsiteX5" fmla="*/ 1585035 w 1585035"/>
                <a:gd name="connsiteY5" fmla="*/ 235132 h 909158"/>
                <a:gd name="connsiteX6" fmla="*/ 1358612 w 1585035"/>
                <a:gd name="connsiteY6" fmla="*/ 461555 h 909158"/>
                <a:gd name="connsiteX7" fmla="*/ 1167024 w 1585035"/>
                <a:gd name="connsiteY7" fmla="*/ 409303 h 909158"/>
                <a:gd name="connsiteX8" fmla="*/ 818681 w 1585035"/>
                <a:gd name="connsiteY8" fmla="*/ 452846 h 909158"/>
                <a:gd name="connsiteX9" fmla="*/ 557424 w 1585035"/>
                <a:gd name="connsiteY9" fmla="*/ 722812 h 909158"/>
                <a:gd name="connsiteX10" fmla="*/ 104578 w 1585035"/>
                <a:gd name="connsiteY10" fmla="*/ 905692 h 909158"/>
                <a:gd name="connsiteX11" fmla="*/ 72 w 1585035"/>
                <a:gd name="connsiteY11" fmla="*/ 740232 h 909158"/>
                <a:gd name="connsiteX0" fmla="*/ 8784 w 1585035"/>
                <a:gd name="connsiteY0" fmla="*/ 740229 h 909158"/>
                <a:gd name="connsiteX1" fmla="*/ 444212 w 1585035"/>
                <a:gd name="connsiteY1" fmla="*/ 478972 h 909158"/>
                <a:gd name="connsiteX2" fmla="*/ 940601 w 1585035"/>
                <a:gd name="connsiteY2" fmla="*/ 252549 h 909158"/>
                <a:gd name="connsiteX3" fmla="*/ 1201858 w 1585035"/>
                <a:gd name="connsiteY3" fmla="*/ 0 h 909158"/>
                <a:gd name="connsiteX4" fmla="*/ 1332487 w 1585035"/>
                <a:gd name="connsiteY4" fmla="*/ 0 h 909158"/>
                <a:gd name="connsiteX5" fmla="*/ 1585035 w 1585035"/>
                <a:gd name="connsiteY5" fmla="*/ 235132 h 909158"/>
                <a:gd name="connsiteX6" fmla="*/ 1268078 w 1585035"/>
                <a:gd name="connsiteY6" fmla="*/ 271432 h 909158"/>
                <a:gd name="connsiteX7" fmla="*/ 1167024 w 1585035"/>
                <a:gd name="connsiteY7" fmla="*/ 409303 h 909158"/>
                <a:gd name="connsiteX8" fmla="*/ 818681 w 1585035"/>
                <a:gd name="connsiteY8" fmla="*/ 452846 h 909158"/>
                <a:gd name="connsiteX9" fmla="*/ 557424 w 1585035"/>
                <a:gd name="connsiteY9" fmla="*/ 722812 h 909158"/>
                <a:gd name="connsiteX10" fmla="*/ 104578 w 1585035"/>
                <a:gd name="connsiteY10" fmla="*/ 905692 h 909158"/>
                <a:gd name="connsiteX11" fmla="*/ 72 w 1585035"/>
                <a:gd name="connsiteY11" fmla="*/ 740232 h 909158"/>
                <a:gd name="connsiteX0" fmla="*/ 8784 w 1467340"/>
                <a:gd name="connsiteY0" fmla="*/ 740229 h 909158"/>
                <a:gd name="connsiteX1" fmla="*/ 444212 w 1467340"/>
                <a:gd name="connsiteY1" fmla="*/ 478972 h 909158"/>
                <a:gd name="connsiteX2" fmla="*/ 940601 w 1467340"/>
                <a:gd name="connsiteY2" fmla="*/ 252549 h 909158"/>
                <a:gd name="connsiteX3" fmla="*/ 1201858 w 1467340"/>
                <a:gd name="connsiteY3" fmla="*/ 0 h 909158"/>
                <a:gd name="connsiteX4" fmla="*/ 1332487 w 1467340"/>
                <a:gd name="connsiteY4" fmla="*/ 0 h 909158"/>
                <a:gd name="connsiteX5" fmla="*/ 1467340 w 1467340"/>
                <a:gd name="connsiteY5" fmla="*/ 108383 h 909158"/>
                <a:gd name="connsiteX6" fmla="*/ 1268078 w 1467340"/>
                <a:gd name="connsiteY6" fmla="*/ 271432 h 909158"/>
                <a:gd name="connsiteX7" fmla="*/ 1167024 w 1467340"/>
                <a:gd name="connsiteY7" fmla="*/ 409303 h 909158"/>
                <a:gd name="connsiteX8" fmla="*/ 818681 w 1467340"/>
                <a:gd name="connsiteY8" fmla="*/ 452846 h 909158"/>
                <a:gd name="connsiteX9" fmla="*/ 557424 w 1467340"/>
                <a:gd name="connsiteY9" fmla="*/ 722812 h 909158"/>
                <a:gd name="connsiteX10" fmla="*/ 104578 w 1467340"/>
                <a:gd name="connsiteY10" fmla="*/ 905692 h 909158"/>
                <a:gd name="connsiteX11" fmla="*/ 72 w 1467340"/>
                <a:gd name="connsiteY11" fmla="*/ 740232 h 909158"/>
                <a:gd name="connsiteX0" fmla="*/ 72111 w 1530667"/>
                <a:gd name="connsiteY0" fmla="*/ 740229 h 913830"/>
                <a:gd name="connsiteX1" fmla="*/ 507539 w 1530667"/>
                <a:gd name="connsiteY1" fmla="*/ 478972 h 913830"/>
                <a:gd name="connsiteX2" fmla="*/ 1003928 w 1530667"/>
                <a:gd name="connsiteY2" fmla="*/ 252549 h 913830"/>
                <a:gd name="connsiteX3" fmla="*/ 1265185 w 1530667"/>
                <a:gd name="connsiteY3" fmla="*/ 0 h 913830"/>
                <a:gd name="connsiteX4" fmla="*/ 1395814 w 1530667"/>
                <a:gd name="connsiteY4" fmla="*/ 0 h 913830"/>
                <a:gd name="connsiteX5" fmla="*/ 1530667 w 1530667"/>
                <a:gd name="connsiteY5" fmla="*/ 108383 h 913830"/>
                <a:gd name="connsiteX6" fmla="*/ 1331405 w 1530667"/>
                <a:gd name="connsiteY6" fmla="*/ 271432 h 913830"/>
                <a:gd name="connsiteX7" fmla="*/ 1230351 w 1530667"/>
                <a:gd name="connsiteY7" fmla="*/ 409303 h 913830"/>
                <a:gd name="connsiteX8" fmla="*/ 882008 w 1530667"/>
                <a:gd name="connsiteY8" fmla="*/ 452846 h 913830"/>
                <a:gd name="connsiteX9" fmla="*/ 620751 w 1530667"/>
                <a:gd name="connsiteY9" fmla="*/ 722812 h 913830"/>
                <a:gd name="connsiteX10" fmla="*/ 167905 w 1530667"/>
                <a:gd name="connsiteY10" fmla="*/ 905692 h 913830"/>
                <a:gd name="connsiteX11" fmla="*/ 25 w 1530667"/>
                <a:gd name="connsiteY11" fmla="*/ 866980 h 913830"/>
                <a:gd name="connsiteX0" fmla="*/ 72126 w 1530682"/>
                <a:gd name="connsiteY0" fmla="*/ 740229 h 1018109"/>
                <a:gd name="connsiteX1" fmla="*/ 507554 w 1530682"/>
                <a:gd name="connsiteY1" fmla="*/ 478972 h 1018109"/>
                <a:gd name="connsiteX2" fmla="*/ 1003943 w 1530682"/>
                <a:gd name="connsiteY2" fmla="*/ 252549 h 1018109"/>
                <a:gd name="connsiteX3" fmla="*/ 1265200 w 1530682"/>
                <a:gd name="connsiteY3" fmla="*/ 0 h 1018109"/>
                <a:gd name="connsiteX4" fmla="*/ 1395829 w 1530682"/>
                <a:gd name="connsiteY4" fmla="*/ 0 h 1018109"/>
                <a:gd name="connsiteX5" fmla="*/ 1530682 w 1530682"/>
                <a:gd name="connsiteY5" fmla="*/ 108383 h 1018109"/>
                <a:gd name="connsiteX6" fmla="*/ 1331420 w 1530682"/>
                <a:gd name="connsiteY6" fmla="*/ 271432 h 1018109"/>
                <a:gd name="connsiteX7" fmla="*/ 1230366 w 1530682"/>
                <a:gd name="connsiteY7" fmla="*/ 409303 h 1018109"/>
                <a:gd name="connsiteX8" fmla="*/ 882023 w 1530682"/>
                <a:gd name="connsiteY8" fmla="*/ 452846 h 1018109"/>
                <a:gd name="connsiteX9" fmla="*/ 620766 w 1530682"/>
                <a:gd name="connsiteY9" fmla="*/ 722812 h 1018109"/>
                <a:gd name="connsiteX10" fmla="*/ 131706 w 1530682"/>
                <a:gd name="connsiteY10" fmla="*/ 1014333 h 1018109"/>
                <a:gd name="connsiteX11" fmla="*/ 40 w 1530682"/>
                <a:gd name="connsiteY11" fmla="*/ 866980 h 1018109"/>
                <a:gd name="connsiteX0" fmla="*/ 0 w 1530984"/>
                <a:gd name="connsiteY0" fmla="*/ 848871 h 1018109"/>
                <a:gd name="connsiteX1" fmla="*/ 507856 w 1530984"/>
                <a:gd name="connsiteY1" fmla="*/ 478972 h 1018109"/>
                <a:gd name="connsiteX2" fmla="*/ 1004245 w 1530984"/>
                <a:gd name="connsiteY2" fmla="*/ 252549 h 1018109"/>
                <a:gd name="connsiteX3" fmla="*/ 1265502 w 1530984"/>
                <a:gd name="connsiteY3" fmla="*/ 0 h 1018109"/>
                <a:gd name="connsiteX4" fmla="*/ 1396131 w 1530984"/>
                <a:gd name="connsiteY4" fmla="*/ 0 h 1018109"/>
                <a:gd name="connsiteX5" fmla="*/ 1530984 w 1530984"/>
                <a:gd name="connsiteY5" fmla="*/ 108383 h 1018109"/>
                <a:gd name="connsiteX6" fmla="*/ 1331722 w 1530984"/>
                <a:gd name="connsiteY6" fmla="*/ 271432 h 1018109"/>
                <a:gd name="connsiteX7" fmla="*/ 1230668 w 1530984"/>
                <a:gd name="connsiteY7" fmla="*/ 409303 h 1018109"/>
                <a:gd name="connsiteX8" fmla="*/ 882325 w 1530984"/>
                <a:gd name="connsiteY8" fmla="*/ 452846 h 1018109"/>
                <a:gd name="connsiteX9" fmla="*/ 621068 w 1530984"/>
                <a:gd name="connsiteY9" fmla="*/ 722812 h 1018109"/>
                <a:gd name="connsiteX10" fmla="*/ 132008 w 1530984"/>
                <a:gd name="connsiteY10" fmla="*/ 1014333 h 1018109"/>
                <a:gd name="connsiteX11" fmla="*/ 342 w 1530984"/>
                <a:gd name="connsiteY11" fmla="*/ 866980 h 1018109"/>
                <a:gd name="connsiteX0" fmla="*/ 0 w 1530984"/>
                <a:gd name="connsiteY0" fmla="*/ 848871 h 1183852"/>
                <a:gd name="connsiteX1" fmla="*/ 507856 w 1530984"/>
                <a:gd name="connsiteY1" fmla="*/ 478972 h 1183852"/>
                <a:gd name="connsiteX2" fmla="*/ 1004245 w 1530984"/>
                <a:gd name="connsiteY2" fmla="*/ 252549 h 1183852"/>
                <a:gd name="connsiteX3" fmla="*/ 1265502 w 1530984"/>
                <a:gd name="connsiteY3" fmla="*/ 0 h 1183852"/>
                <a:gd name="connsiteX4" fmla="*/ 1396131 w 1530984"/>
                <a:gd name="connsiteY4" fmla="*/ 0 h 1183852"/>
                <a:gd name="connsiteX5" fmla="*/ 1530984 w 1530984"/>
                <a:gd name="connsiteY5" fmla="*/ 108383 h 1183852"/>
                <a:gd name="connsiteX6" fmla="*/ 1331722 w 1530984"/>
                <a:gd name="connsiteY6" fmla="*/ 271432 h 1183852"/>
                <a:gd name="connsiteX7" fmla="*/ 1230668 w 1530984"/>
                <a:gd name="connsiteY7" fmla="*/ 409303 h 1183852"/>
                <a:gd name="connsiteX8" fmla="*/ 882325 w 1530984"/>
                <a:gd name="connsiteY8" fmla="*/ 452846 h 1183852"/>
                <a:gd name="connsiteX9" fmla="*/ 621068 w 1530984"/>
                <a:gd name="connsiteY9" fmla="*/ 722812 h 1183852"/>
                <a:gd name="connsiteX10" fmla="*/ 132008 w 1530984"/>
                <a:gd name="connsiteY10" fmla="*/ 1014333 h 1183852"/>
                <a:gd name="connsiteX11" fmla="*/ 81824 w 1530984"/>
                <a:gd name="connsiteY11" fmla="*/ 1183852 h 1183852"/>
                <a:gd name="connsiteX0" fmla="*/ 0 w 1530984"/>
                <a:gd name="connsiteY0" fmla="*/ 848871 h 1200729"/>
                <a:gd name="connsiteX1" fmla="*/ 507856 w 1530984"/>
                <a:gd name="connsiteY1" fmla="*/ 478972 h 1200729"/>
                <a:gd name="connsiteX2" fmla="*/ 1004245 w 1530984"/>
                <a:gd name="connsiteY2" fmla="*/ 252549 h 1200729"/>
                <a:gd name="connsiteX3" fmla="*/ 1265502 w 1530984"/>
                <a:gd name="connsiteY3" fmla="*/ 0 h 1200729"/>
                <a:gd name="connsiteX4" fmla="*/ 1396131 w 1530984"/>
                <a:gd name="connsiteY4" fmla="*/ 0 h 1200729"/>
                <a:gd name="connsiteX5" fmla="*/ 1530984 w 1530984"/>
                <a:gd name="connsiteY5" fmla="*/ 108383 h 1200729"/>
                <a:gd name="connsiteX6" fmla="*/ 1331722 w 1530984"/>
                <a:gd name="connsiteY6" fmla="*/ 271432 h 1200729"/>
                <a:gd name="connsiteX7" fmla="*/ 1230668 w 1530984"/>
                <a:gd name="connsiteY7" fmla="*/ 409303 h 1200729"/>
                <a:gd name="connsiteX8" fmla="*/ 882325 w 1530984"/>
                <a:gd name="connsiteY8" fmla="*/ 452846 h 1200729"/>
                <a:gd name="connsiteX9" fmla="*/ 621068 w 1530984"/>
                <a:gd name="connsiteY9" fmla="*/ 722812 h 1200729"/>
                <a:gd name="connsiteX10" fmla="*/ 132008 w 1530984"/>
                <a:gd name="connsiteY10" fmla="*/ 1014333 h 1200729"/>
                <a:gd name="connsiteX11" fmla="*/ 81824 w 1530984"/>
                <a:gd name="connsiteY11" fmla="*/ 1183852 h 1200729"/>
                <a:gd name="connsiteX12" fmla="*/ 72347 w 1530984"/>
                <a:gd name="connsiteY12" fmla="*/ 1196440 h 1200729"/>
                <a:gd name="connsiteX0" fmla="*/ 226418 w 1757402"/>
                <a:gd name="connsiteY0" fmla="*/ 848871 h 1277921"/>
                <a:gd name="connsiteX1" fmla="*/ 734274 w 1757402"/>
                <a:gd name="connsiteY1" fmla="*/ 478972 h 1277921"/>
                <a:gd name="connsiteX2" fmla="*/ 1230663 w 1757402"/>
                <a:gd name="connsiteY2" fmla="*/ 252549 h 1277921"/>
                <a:gd name="connsiteX3" fmla="*/ 1491920 w 1757402"/>
                <a:gd name="connsiteY3" fmla="*/ 0 h 1277921"/>
                <a:gd name="connsiteX4" fmla="*/ 1622549 w 1757402"/>
                <a:gd name="connsiteY4" fmla="*/ 0 h 1277921"/>
                <a:gd name="connsiteX5" fmla="*/ 1757402 w 1757402"/>
                <a:gd name="connsiteY5" fmla="*/ 108383 h 1277921"/>
                <a:gd name="connsiteX6" fmla="*/ 1558140 w 1757402"/>
                <a:gd name="connsiteY6" fmla="*/ 271432 h 1277921"/>
                <a:gd name="connsiteX7" fmla="*/ 1457086 w 1757402"/>
                <a:gd name="connsiteY7" fmla="*/ 409303 h 1277921"/>
                <a:gd name="connsiteX8" fmla="*/ 1108743 w 1757402"/>
                <a:gd name="connsiteY8" fmla="*/ 452846 h 1277921"/>
                <a:gd name="connsiteX9" fmla="*/ 847486 w 1757402"/>
                <a:gd name="connsiteY9" fmla="*/ 722812 h 1277921"/>
                <a:gd name="connsiteX10" fmla="*/ 358426 w 1757402"/>
                <a:gd name="connsiteY10" fmla="*/ 1014333 h 1277921"/>
                <a:gd name="connsiteX11" fmla="*/ 308242 w 1757402"/>
                <a:gd name="connsiteY11" fmla="*/ 1183852 h 1277921"/>
                <a:gd name="connsiteX12" fmla="*/ 0 w 1757402"/>
                <a:gd name="connsiteY12" fmla="*/ 1277921 h 1277921"/>
                <a:gd name="connsiteX0" fmla="*/ 249250 w 1780234"/>
                <a:gd name="connsiteY0" fmla="*/ 848871 h 1288191"/>
                <a:gd name="connsiteX1" fmla="*/ 757106 w 1780234"/>
                <a:gd name="connsiteY1" fmla="*/ 478972 h 1288191"/>
                <a:gd name="connsiteX2" fmla="*/ 1253495 w 1780234"/>
                <a:gd name="connsiteY2" fmla="*/ 252549 h 1288191"/>
                <a:gd name="connsiteX3" fmla="*/ 1514752 w 1780234"/>
                <a:gd name="connsiteY3" fmla="*/ 0 h 1288191"/>
                <a:gd name="connsiteX4" fmla="*/ 1645381 w 1780234"/>
                <a:gd name="connsiteY4" fmla="*/ 0 h 1288191"/>
                <a:gd name="connsiteX5" fmla="*/ 1780234 w 1780234"/>
                <a:gd name="connsiteY5" fmla="*/ 108383 h 1288191"/>
                <a:gd name="connsiteX6" fmla="*/ 1580972 w 1780234"/>
                <a:gd name="connsiteY6" fmla="*/ 271432 h 1288191"/>
                <a:gd name="connsiteX7" fmla="*/ 1479918 w 1780234"/>
                <a:gd name="connsiteY7" fmla="*/ 409303 h 1288191"/>
                <a:gd name="connsiteX8" fmla="*/ 1131575 w 1780234"/>
                <a:gd name="connsiteY8" fmla="*/ 452846 h 1288191"/>
                <a:gd name="connsiteX9" fmla="*/ 870318 w 1780234"/>
                <a:gd name="connsiteY9" fmla="*/ 722812 h 1288191"/>
                <a:gd name="connsiteX10" fmla="*/ 381258 w 1780234"/>
                <a:gd name="connsiteY10" fmla="*/ 1014333 h 1288191"/>
                <a:gd name="connsiteX11" fmla="*/ 331074 w 1780234"/>
                <a:gd name="connsiteY11" fmla="*/ 1183852 h 1288191"/>
                <a:gd name="connsiteX12" fmla="*/ 22832 w 1780234"/>
                <a:gd name="connsiteY12" fmla="*/ 1277921 h 1288191"/>
                <a:gd name="connsiteX13" fmla="*/ 22832 w 1780234"/>
                <a:gd name="connsiteY13" fmla="*/ 1286975 h 1288191"/>
                <a:gd name="connsiteX0" fmla="*/ 326006 w 1856990"/>
                <a:gd name="connsiteY0" fmla="*/ 848871 h 1323189"/>
                <a:gd name="connsiteX1" fmla="*/ 833862 w 1856990"/>
                <a:gd name="connsiteY1" fmla="*/ 478972 h 1323189"/>
                <a:gd name="connsiteX2" fmla="*/ 1330251 w 1856990"/>
                <a:gd name="connsiteY2" fmla="*/ 252549 h 1323189"/>
                <a:gd name="connsiteX3" fmla="*/ 1591508 w 1856990"/>
                <a:gd name="connsiteY3" fmla="*/ 0 h 1323189"/>
                <a:gd name="connsiteX4" fmla="*/ 1722137 w 1856990"/>
                <a:gd name="connsiteY4" fmla="*/ 0 h 1323189"/>
                <a:gd name="connsiteX5" fmla="*/ 1856990 w 1856990"/>
                <a:gd name="connsiteY5" fmla="*/ 108383 h 1323189"/>
                <a:gd name="connsiteX6" fmla="*/ 1657728 w 1856990"/>
                <a:gd name="connsiteY6" fmla="*/ 271432 h 1323189"/>
                <a:gd name="connsiteX7" fmla="*/ 1556674 w 1856990"/>
                <a:gd name="connsiteY7" fmla="*/ 409303 h 1323189"/>
                <a:gd name="connsiteX8" fmla="*/ 1208331 w 1856990"/>
                <a:gd name="connsiteY8" fmla="*/ 452846 h 1323189"/>
                <a:gd name="connsiteX9" fmla="*/ 947074 w 1856990"/>
                <a:gd name="connsiteY9" fmla="*/ 722812 h 1323189"/>
                <a:gd name="connsiteX10" fmla="*/ 458014 w 1856990"/>
                <a:gd name="connsiteY10" fmla="*/ 1014333 h 1323189"/>
                <a:gd name="connsiteX11" fmla="*/ 407830 w 1856990"/>
                <a:gd name="connsiteY11" fmla="*/ 1183852 h 1323189"/>
                <a:gd name="connsiteX12" fmla="*/ 99588 w 1856990"/>
                <a:gd name="connsiteY12" fmla="*/ 1277921 h 1323189"/>
                <a:gd name="connsiteX13" fmla="*/ 0 w 1856990"/>
                <a:gd name="connsiteY13" fmla="*/ 1323189 h 1323189"/>
                <a:gd name="connsiteX0" fmla="*/ 326006 w 1856990"/>
                <a:gd name="connsiteY0" fmla="*/ 848871 h 1323189"/>
                <a:gd name="connsiteX1" fmla="*/ 833862 w 1856990"/>
                <a:gd name="connsiteY1" fmla="*/ 478972 h 1323189"/>
                <a:gd name="connsiteX2" fmla="*/ 1330251 w 1856990"/>
                <a:gd name="connsiteY2" fmla="*/ 252549 h 1323189"/>
                <a:gd name="connsiteX3" fmla="*/ 1591508 w 1856990"/>
                <a:gd name="connsiteY3" fmla="*/ 0 h 1323189"/>
                <a:gd name="connsiteX4" fmla="*/ 1722137 w 1856990"/>
                <a:gd name="connsiteY4" fmla="*/ 0 h 1323189"/>
                <a:gd name="connsiteX5" fmla="*/ 1856990 w 1856990"/>
                <a:gd name="connsiteY5" fmla="*/ 108383 h 1323189"/>
                <a:gd name="connsiteX6" fmla="*/ 1657728 w 1856990"/>
                <a:gd name="connsiteY6" fmla="*/ 271432 h 1323189"/>
                <a:gd name="connsiteX7" fmla="*/ 1556674 w 1856990"/>
                <a:gd name="connsiteY7" fmla="*/ 409303 h 1323189"/>
                <a:gd name="connsiteX8" fmla="*/ 1208331 w 1856990"/>
                <a:gd name="connsiteY8" fmla="*/ 452846 h 1323189"/>
                <a:gd name="connsiteX9" fmla="*/ 947074 w 1856990"/>
                <a:gd name="connsiteY9" fmla="*/ 722812 h 1323189"/>
                <a:gd name="connsiteX10" fmla="*/ 458014 w 1856990"/>
                <a:gd name="connsiteY10" fmla="*/ 1014333 h 1323189"/>
                <a:gd name="connsiteX11" fmla="*/ 407830 w 1856990"/>
                <a:gd name="connsiteY11" fmla="*/ 1183852 h 1323189"/>
                <a:gd name="connsiteX12" fmla="*/ 99588 w 1856990"/>
                <a:gd name="connsiteY12" fmla="*/ 1277921 h 1323189"/>
                <a:gd name="connsiteX13" fmla="*/ 0 w 1856990"/>
                <a:gd name="connsiteY13" fmla="*/ 1323189 h 1323189"/>
                <a:gd name="connsiteX14" fmla="*/ 0 w 1856990"/>
                <a:gd name="connsiteY14" fmla="*/ 1323189 h 1323189"/>
                <a:gd name="connsiteX0" fmla="*/ 326006 w 1856990"/>
                <a:gd name="connsiteY0" fmla="*/ 848871 h 1531419"/>
                <a:gd name="connsiteX1" fmla="*/ 833862 w 1856990"/>
                <a:gd name="connsiteY1" fmla="*/ 478972 h 1531419"/>
                <a:gd name="connsiteX2" fmla="*/ 1330251 w 1856990"/>
                <a:gd name="connsiteY2" fmla="*/ 252549 h 1531419"/>
                <a:gd name="connsiteX3" fmla="*/ 1591508 w 1856990"/>
                <a:gd name="connsiteY3" fmla="*/ 0 h 1531419"/>
                <a:gd name="connsiteX4" fmla="*/ 1722137 w 1856990"/>
                <a:gd name="connsiteY4" fmla="*/ 0 h 1531419"/>
                <a:gd name="connsiteX5" fmla="*/ 1856990 w 1856990"/>
                <a:gd name="connsiteY5" fmla="*/ 108383 h 1531419"/>
                <a:gd name="connsiteX6" fmla="*/ 1657728 w 1856990"/>
                <a:gd name="connsiteY6" fmla="*/ 271432 h 1531419"/>
                <a:gd name="connsiteX7" fmla="*/ 1556674 w 1856990"/>
                <a:gd name="connsiteY7" fmla="*/ 409303 h 1531419"/>
                <a:gd name="connsiteX8" fmla="*/ 1208331 w 1856990"/>
                <a:gd name="connsiteY8" fmla="*/ 452846 h 1531419"/>
                <a:gd name="connsiteX9" fmla="*/ 947074 w 1856990"/>
                <a:gd name="connsiteY9" fmla="*/ 722812 h 1531419"/>
                <a:gd name="connsiteX10" fmla="*/ 458014 w 1856990"/>
                <a:gd name="connsiteY10" fmla="*/ 1014333 h 1531419"/>
                <a:gd name="connsiteX11" fmla="*/ 407830 w 1856990"/>
                <a:gd name="connsiteY11" fmla="*/ 1183852 h 1531419"/>
                <a:gd name="connsiteX12" fmla="*/ 99588 w 1856990"/>
                <a:gd name="connsiteY12" fmla="*/ 1277921 h 1531419"/>
                <a:gd name="connsiteX13" fmla="*/ 0 w 1856990"/>
                <a:gd name="connsiteY13" fmla="*/ 1323189 h 1531419"/>
                <a:gd name="connsiteX14" fmla="*/ 18107 w 1856990"/>
                <a:gd name="connsiteY14" fmla="*/ 1531419 h 1531419"/>
                <a:gd name="connsiteX0" fmla="*/ 326006 w 1856990"/>
                <a:gd name="connsiteY0" fmla="*/ 848871 h 1531419"/>
                <a:gd name="connsiteX1" fmla="*/ 332790 w 1856990"/>
                <a:gd name="connsiteY1" fmla="*/ 854448 h 1531419"/>
                <a:gd name="connsiteX2" fmla="*/ 833862 w 1856990"/>
                <a:gd name="connsiteY2" fmla="*/ 478972 h 1531419"/>
                <a:gd name="connsiteX3" fmla="*/ 1330251 w 1856990"/>
                <a:gd name="connsiteY3" fmla="*/ 252549 h 1531419"/>
                <a:gd name="connsiteX4" fmla="*/ 1591508 w 1856990"/>
                <a:gd name="connsiteY4" fmla="*/ 0 h 1531419"/>
                <a:gd name="connsiteX5" fmla="*/ 1722137 w 1856990"/>
                <a:gd name="connsiteY5" fmla="*/ 0 h 1531419"/>
                <a:gd name="connsiteX6" fmla="*/ 1856990 w 1856990"/>
                <a:gd name="connsiteY6" fmla="*/ 108383 h 1531419"/>
                <a:gd name="connsiteX7" fmla="*/ 1657728 w 1856990"/>
                <a:gd name="connsiteY7" fmla="*/ 271432 h 1531419"/>
                <a:gd name="connsiteX8" fmla="*/ 1556674 w 1856990"/>
                <a:gd name="connsiteY8" fmla="*/ 409303 h 1531419"/>
                <a:gd name="connsiteX9" fmla="*/ 1208331 w 1856990"/>
                <a:gd name="connsiteY9" fmla="*/ 452846 h 1531419"/>
                <a:gd name="connsiteX10" fmla="*/ 947074 w 1856990"/>
                <a:gd name="connsiteY10" fmla="*/ 722812 h 1531419"/>
                <a:gd name="connsiteX11" fmla="*/ 458014 w 1856990"/>
                <a:gd name="connsiteY11" fmla="*/ 1014333 h 1531419"/>
                <a:gd name="connsiteX12" fmla="*/ 407830 w 1856990"/>
                <a:gd name="connsiteY12" fmla="*/ 1183852 h 1531419"/>
                <a:gd name="connsiteX13" fmla="*/ 99588 w 1856990"/>
                <a:gd name="connsiteY13" fmla="*/ 1277921 h 1531419"/>
                <a:gd name="connsiteX14" fmla="*/ 0 w 1856990"/>
                <a:gd name="connsiteY14" fmla="*/ 1323189 h 1531419"/>
                <a:gd name="connsiteX15" fmla="*/ 18107 w 1856990"/>
                <a:gd name="connsiteY15" fmla="*/ 1531419 h 1531419"/>
                <a:gd name="connsiteX0" fmla="*/ 359980 w 1890964"/>
                <a:gd name="connsiteY0" fmla="*/ 848871 h 1531419"/>
                <a:gd name="connsiteX1" fmla="*/ 0 w 1890964"/>
                <a:gd name="connsiteY1" fmla="*/ 995125 h 1531419"/>
                <a:gd name="connsiteX2" fmla="*/ 867836 w 1890964"/>
                <a:gd name="connsiteY2" fmla="*/ 478972 h 1531419"/>
                <a:gd name="connsiteX3" fmla="*/ 1364225 w 1890964"/>
                <a:gd name="connsiteY3" fmla="*/ 252549 h 1531419"/>
                <a:gd name="connsiteX4" fmla="*/ 1625482 w 1890964"/>
                <a:gd name="connsiteY4" fmla="*/ 0 h 1531419"/>
                <a:gd name="connsiteX5" fmla="*/ 1756111 w 1890964"/>
                <a:gd name="connsiteY5" fmla="*/ 0 h 1531419"/>
                <a:gd name="connsiteX6" fmla="*/ 1890964 w 1890964"/>
                <a:gd name="connsiteY6" fmla="*/ 108383 h 1531419"/>
                <a:gd name="connsiteX7" fmla="*/ 1691702 w 1890964"/>
                <a:gd name="connsiteY7" fmla="*/ 271432 h 1531419"/>
                <a:gd name="connsiteX8" fmla="*/ 1590648 w 1890964"/>
                <a:gd name="connsiteY8" fmla="*/ 409303 h 1531419"/>
                <a:gd name="connsiteX9" fmla="*/ 1242305 w 1890964"/>
                <a:gd name="connsiteY9" fmla="*/ 452846 h 1531419"/>
                <a:gd name="connsiteX10" fmla="*/ 981048 w 1890964"/>
                <a:gd name="connsiteY10" fmla="*/ 722812 h 1531419"/>
                <a:gd name="connsiteX11" fmla="*/ 491988 w 1890964"/>
                <a:gd name="connsiteY11" fmla="*/ 1014333 h 1531419"/>
                <a:gd name="connsiteX12" fmla="*/ 441804 w 1890964"/>
                <a:gd name="connsiteY12" fmla="*/ 1183852 h 1531419"/>
                <a:gd name="connsiteX13" fmla="*/ 133562 w 1890964"/>
                <a:gd name="connsiteY13" fmla="*/ 1277921 h 1531419"/>
                <a:gd name="connsiteX14" fmla="*/ 33974 w 1890964"/>
                <a:gd name="connsiteY14" fmla="*/ 1323189 h 1531419"/>
                <a:gd name="connsiteX15" fmla="*/ 52081 w 1890964"/>
                <a:gd name="connsiteY15" fmla="*/ 1531419 h 1531419"/>
                <a:gd name="connsiteX0" fmla="*/ 0 w 1927894"/>
                <a:gd name="connsiteY0" fmla="*/ 1431675 h 1531419"/>
                <a:gd name="connsiteX1" fmla="*/ 36930 w 1927894"/>
                <a:gd name="connsiteY1" fmla="*/ 995125 h 1531419"/>
                <a:gd name="connsiteX2" fmla="*/ 904766 w 1927894"/>
                <a:gd name="connsiteY2" fmla="*/ 478972 h 1531419"/>
                <a:gd name="connsiteX3" fmla="*/ 1401155 w 1927894"/>
                <a:gd name="connsiteY3" fmla="*/ 252549 h 1531419"/>
                <a:gd name="connsiteX4" fmla="*/ 1662412 w 1927894"/>
                <a:gd name="connsiteY4" fmla="*/ 0 h 1531419"/>
                <a:gd name="connsiteX5" fmla="*/ 1793041 w 1927894"/>
                <a:gd name="connsiteY5" fmla="*/ 0 h 1531419"/>
                <a:gd name="connsiteX6" fmla="*/ 1927894 w 1927894"/>
                <a:gd name="connsiteY6" fmla="*/ 108383 h 1531419"/>
                <a:gd name="connsiteX7" fmla="*/ 1728632 w 1927894"/>
                <a:gd name="connsiteY7" fmla="*/ 271432 h 1531419"/>
                <a:gd name="connsiteX8" fmla="*/ 1627578 w 1927894"/>
                <a:gd name="connsiteY8" fmla="*/ 409303 h 1531419"/>
                <a:gd name="connsiteX9" fmla="*/ 1279235 w 1927894"/>
                <a:gd name="connsiteY9" fmla="*/ 452846 h 1531419"/>
                <a:gd name="connsiteX10" fmla="*/ 1017978 w 1927894"/>
                <a:gd name="connsiteY10" fmla="*/ 722812 h 1531419"/>
                <a:gd name="connsiteX11" fmla="*/ 528918 w 1927894"/>
                <a:gd name="connsiteY11" fmla="*/ 1014333 h 1531419"/>
                <a:gd name="connsiteX12" fmla="*/ 478734 w 1927894"/>
                <a:gd name="connsiteY12" fmla="*/ 1183852 h 1531419"/>
                <a:gd name="connsiteX13" fmla="*/ 170492 w 1927894"/>
                <a:gd name="connsiteY13" fmla="*/ 1277921 h 1531419"/>
                <a:gd name="connsiteX14" fmla="*/ 70904 w 1927894"/>
                <a:gd name="connsiteY14" fmla="*/ 1323189 h 1531419"/>
                <a:gd name="connsiteX15" fmla="*/ 89011 w 1927894"/>
                <a:gd name="connsiteY15" fmla="*/ 1531419 h 1531419"/>
                <a:gd name="connsiteX0" fmla="*/ 0 w 1912821"/>
                <a:gd name="connsiteY0" fmla="*/ 1426651 h 1531419"/>
                <a:gd name="connsiteX1" fmla="*/ 21857 w 1912821"/>
                <a:gd name="connsiteY1" fmla="*/ 995125 h 1531419"/>
                <a:gd name="connsiteX2" fmla="*/ 889693 w 1912821"/>
                <a:gd name="connsiteY2" fmla="*/ 478972 h 1531419"/>
                <a:gd name="connsiteX3" fmla="*/ 1386082 w 1912821"/>
                <a:gd name="connsiteY3" fmla="*/ 252549 h 1531419"/>
                <a:gd name="connsiteX4" fmla="*/ 1647339 w 1912821"/>
                <a:gd name="connsiteY4" fmla="*/ 0 h 1531419"/>
                <a:gd name="connsiteX5" fmla="*/ 1777968 w 1912821"/>
                <a:gd name="connsiteY5" fmla="*/ 0 h 1531419"/>
                <a:gd name="connsiteX6" fmla="*/ 1912821 w 1912821"/>
                <a:gd name="connsiteY6" fmla="*/ 108383 h 1531419"/>
                <a:gd name="connsiteX7" fmla="*/ 1713559 w 1912821"/>
                <a:gd name="connsiteY7" fmla="*/ 271432 h 1531419"/>
                <a:gd name="connsiteX8" fmla="*/ 1612505 w 1912821"/>
                <a:gd name="connsiteY8" fmla="*/ 409303 h 1531419"/>
                <a:gd name="connsiteX9" fmla="*/ 1264162 w 1912821"/>
                <a:gd name="connsiteY9" fmla="*/ 452846 h 1531419"/>
                <a:gd name="connsiteX10" fmla="*/ 1002905 w 1912821"/>
                <a:gd name="connsiteY10" fmla="*/ 722812 h 1531419"/>
                <a:gd name="connsiteX11" fmla="*/ 513845 w 1912821"/>
                <a:gd name="connsiteY11" fmla="*/ 1014333 h 1531419"/>
                <a:gd name="connsiteX12" fmla="*/ 463661 w 1912821"/>
                <a:gd name="connsiteY12" fmla="*/ 1183852 h 1531419"/>
                <a:gd name="connsiteX13" fmla="*/ 155419 w 1912821"/>
                <a:gd name="connsiteY13" fmla="*/ 1277921 h 1531419"/>
                <a:gd name="connsiteX14" fmla="*/ 55831 w 1912821"/>
                <a:gd name="connsiteY14" fmla="*/ 1323189 h 1531419"/>
                <a:gd name="connsiteX15" fmla="*/ 73938 w 1912821"/>
                <a:gd name="connsiteY15" fmla="*/ 1531419 h 1531419"/>
                <a:gd name="connsiteX0" fmla="*/ 0 w 1912821"/>
                <a:gd name="connsiteY0" fmla="*/ 1426651 h 1547220"/>
                <a:gd name="connsiteX1" fmla="*/ 21857 w 1912821"/>
                <a:gd name="connsiteY1" fmla="*/ 995125 h 1547220"/>
                <a:gd name="connsiteX2" fmla="*/ 889693 w 1912821"/>
                <a:gd name="connsiteY2" fmla="*/ 478972 h 1547220"/>
                <a:gd name="connsiteX3" fmla="*/ 1386082 w 1912821"/>
                <a:gd name="connsiteY3" fmla="*/ 252549 h 1547220"/>
                <a:gd name="connsiteX4" fmla="*/ 1647339 w 1912821"/>
                <a:gd name="connsiteY4" fmla="*/ 0 h 1547220"/>
                <a:gd name="connsiteX5" fmla="*/ 1777968 w 1912821"/>
                <a:gd name="connsiteY5" fmla="*/ 0 h 1547220"/>
                <a:gd name="connsiteX6" fmla="*/ 1912821 w 1912821"/>
                <a:gd name="connsiteY6" fmla="*/ 108383 h 1547220"/>
                <a:gd name="connsiteX7" fmla="*/ 1713559 w 1912821"/>
                <a:gd name="connsiteY7" fmla="*/ 271432 h 1547220"/>
                <a:gd name="connsiteX8" fmla="*/ 1612505 w 1912821"/>
                <a:gd name="connsiteY8" fmla="*/ 409303 h 1547220"/>
                <a:gd name="connsiteX9" fmla="*/ 1264162 w 1912821"/>
                <a:gd name="connsiteY9" fmla="*/ 452846 h 1547220"/>
                <a:gd name="connsiteX10" fmla="*/ 1002905 w 1912821"/>
                <a:gd name="connsiteY10" fmla="*/ 722812 h 1547220"/>
                <a:gd name="connsiteX11" fmla="*/ 513845 w 1912821"/>
                <a:gd name="connsiteY11" fmla="*/ 1014333 h 1547220"/>
                <a:gd name="connsiteX12" fmla="*/ 463661 w 1912821"/>
                <a:gd name="connsiteY12" fmla="*/ 1183852 h 1547220"/>
                <a:gd name="connsiteX13" fmla="*/ 155419 w 1912821"/>
                <a:gd name="connsiteY13" fmla="*/ 1277921 h 1547220"/>
                <a:gd name="connsiteX14" fmla="*/ 55831 w 1912821"/>
                <a:gd name="connsiteY14" fmla="*/ 1323189 h 1547220"/>
                <a:gd name="connsiteX15" fmla="*/ 73938 w 1912821"/>
                <a:gd name="connsiteY15" fmla="*/ 1531419 h 1547220"/>
                <a:gd name="connsiteX16" fmla="*/ 87170 w 1912821"/>
                <a:gd name="connsiteY16" fmla="*/ 1532712 h 1547220"/>
                <a:gd name="connsiteX0" fmla="*/ 43503 w 1956324"/>
                <a:gd name="connsiteY0" fmla="*/ 1426651 h 1541280"/>
                <a:gd name="connsiteX1" fmla="*/ 65360 w 1956324"/>
                <a:gd name="connsiteY1" fmla="*/ 995125 h 1541280"/>
                <a:gd name="connsiteX2" fmla="*/ 933196 w 1956324"/>
                <a:gd name="connsiteY2" fmla="*/ 478972 h 1541280"/>
                <a:gd name="connsiteX3" fmla="*/ 1429585 w 1956324"/>
                <a:gd name="connsiteY3" fmla="*/ 252549 h 1541280"/>
                <a:gd name="connsiteX4" fmla="*/ 1690842 w 1956324"/>
                <a:gd name="connsiteY4" fmla="*/ 0 h 1541280"/>
                <a:gd name="connsiteX5" fmla="*/ 1821471 w 1956324"/>
                <a:gd name="connsiteY5" fmla="*/ 0 h 1541280"/>
                <a:gd name="connsiteX6" fmla="*/ 1956324 w 1956324"/>
                <a:gd name="connsiteY6" fmla="*/ 108383 h 1541280"/>
                <a:gd name="connsiteX7" fmla="*/ 1757062 w 1956324"/>
                <a:gd name="connsiteY7" fmla="*/ 271432 h 1541280"/>
                <a:gd name="connsiteX8" fmla="*/ 1656008 w 1956324"/>
                <a:gd name="connsiteY8" fmla="*/ 409303 h 1541280"/>
                <a:gd name="connsiteX9" fmla="*/ 1307665 w 1956324"/>
                <a:gd name="connsiteY9" fmla="*/ 452846 h 1541280"/>
                <a:gd name="connsiteX10" fmla="*/ 1046408 w 1956324"/>
                <a:gd name="connsiteY10" fmla="*/ 722812 h 1541280"/>
                <a:gd name="connsiteX11" fmla="*/ 557348 w 1956324"/>
                <a:gd name="connsiteY11" fmla="*/ 1014333 h 1541280"/>
                <a:gd name="connsiteX12" fmla="*/ 507164 w 1956324"/>
                <a:gd name="connsiteY12" fmla="*/ 1183852 h 1541280"/>
                <a:gd name="connsiteX13" fmla="*/ 198922 w 1956324"/>
                <a:gd name="connsiteY13" fmla="*/ 1277921 h 1541280"/>
                <a:gd name="connsiteX14" fmla="*/ 99334 w 1956324"/>
                <a:gd name="connsiteY14" fmla="*/ 1323189 h 1541280"/>
                <a:gd name="connsiteX15" fmla="*/ 117441 w 1956324"/>
                <a:gd name="connsiteY15" fmla="*/ 1531419 h 1541280"/>
                <a:gd name="connsiteX16" fmla="*/ 44 w 1956324"/>
                <a:gd name="connsiteY16" fmla="*/ 1497543 h 1541280"/>
                <a:gd name="connsiteX0" fmla="*/ 43505 w 1956326"/>
                <a:gd name="connsiteY0" fmla="*/ 1426651 h 1500010"/>
                <a:gd name="connsiteX1" fmla="*/ 65362 w 1956326"/>
                <a:gd name="connsiteY1" fmla="*/ 995125 h 1500010"/>
                <a:gd name="connsiteX2" fmla="*/ 933198 w 1956326"/>
                <a:gd name="connsiteY2" fmla="*/ 478972 h 1500010"/>
                <a:gd name="connsiteX3" fmla="*/ 1429587 w 1956326"/>
                <a:gd name="connsiteY3" fmla="*/ 252549 h 1500010"/>
                <a:gd name="connsiteX4" fmla="*/ 1690844 w 1956326"/>
                <a:gd name="connsiteY4" fmla="*/ 0 h 1500010"/>
                <a:gd name="connsiteX5" fmla="*/ 1821473 w 1956326"/>
                <a:gd name="connsiteY5" fmla="*/ 0 h 1500010"/>
                <a:gd name="connsiteX6" fmla="*/ 1956326 w 1956326"/>
                <a:gd name="connsiteY6" fmla="*/ 108383 h 1500010"/>
                <a:gd name="connsiteX7" fmla="*/ 1757064 w 1956326"/>
                <a:gd name="connsiteY7" fmla="*/ 271432 h 1500010"/>
                <a:gd name="connsiteX8" fmla="*/ 1656010 w 1956326"/>
                <a:gd name="connsiteY8" fmla="*/ 409303 h 1500010"/>
                <a:gd name="connsiteX9" fmla="*/ 1307667 w 1956326"/>
                <a:gd name="connsiteY9" fmla="*/ 452846 h 1500010"/>
                <a:gd name="connsiteX10" fmla="*/ 1046410 w 1956326"/>
                <a:gd name="connsiteY10" fmla="*/ 722812 h 1500010"/>
                <a:gd name="connsiteX11" fmla="*/ 557350 w 1956326"/>
                <a:gd name="connsiteY11" fmla="*/ 1014333 h 1500010"/>
                <a:gd name="connsiteX12" fmla="*/ 507166 w 1956326"/>
                <a:gd name="connsiteY12" fmla="*/ 1183852 h 1500010"/>
                <a:gd name="connsiteX13" fmla="*/ 198924 w 1956326"/>
                <a:gd name="connsiteY13" fmla="*/ 1277921 h 1500010"/>
                <a:gd name="connsiteX14" fmla="*/ 99336 w 1956326"/>
                <a:gd name="connsiteY14" fmla="*/ 1323189 h 1500010"/>
                <a:gd name="connsiteX15" fmla="*/ 112419 w 1956326"/>
                <a:gd name="connsiteY15" fmla="*/ 1476153 h 1500010"/>
                <a:gd name="connsiteX16" fmla="*/ 46 w 1956326"/>
                <a:gd name="connsiteY16" fmla="*/ 1497543 h 1500010"/>
                <a:gd name="connsiteX0" fmla="*/ 0 w 1912821"/>
                <a:gd name="connsiteY0" fmla="*/ 1426651 h 1486576"/>
                <a:gd name="connsiteX1" fmla="*/ 21857 w 1912821"/>
                <a:gd name="connsiteY1" fmla="*/ 995125 h 1486576"/>
                <a:gd name="connsiteX2" fmla="*/ 889693 w 1912821"/>
                <a:gd name="connsiteY2" fmla="*/ 478972 h 1486576"/>
                <a:gd name="connsiteX3" fmla="*/ 1386082 w 1912821"/>
                <a:gd name="connsiteY3" fmla="*/ 252549 h 1486576"/>
                <a:gd name="connsiteX4" fmla="*/ 1647339 w 1912821"/>
                <a:gd name="connsiteY4" fmla="*/ 0 h 1486576"/>
                <a:gd name="connsiteX5" fmla="*/ 1777968 w 1912821"/>
                <a:gd name="connsiteY5" fmla="*/ 0 h 1486576"/>
                <a:gd name="connsiteX6" fmla="*/ 1912821 w 1912821"/>
                <a:gd name="connsiteY6" fmla="*/ 108383 h 1486576"/>
                <a:gd name="connsiteX7" fmla="*/ 1713559 w 1912821"/>
                <a:gd name="connsiteY7" fmla="*/ 271432 h 1486576"/>
                <a:gd name="connsiteX8" fmla="*/ 1612505 w 1912821"/>
                <a:gd name="connsiteY8" fmla="*/ 409303 h 1486576"/>
                <a:gd name="connsiteX9" fmla="*/ 1264162 w 1912821"/>
                <a:gd name="connsiteY9" fmla="*/ 452846 h 1486576"/>
                <a:gd name="connsiteX10" fmla="*/ 1002905 w 1912821"/>
                <a:gd name="connsiteY10" fmla="*/ 722812 h 1486576"/>
                <a:gd name="connsiteX11" fmla="*/ 513845 w 1912821"/>
                <a:gd name="connsiteY11" fmla="*/ 1014333 h 1486576"/>
                <a:gd name="connsiteX12" fmla="*/ 463661 w 1912821"/>
                <a:gd name="connsiteY12" fmla="*/ 1183852 h 1486576"/>
                <a:gd name="connsiteX13" fmla="*/ 155419 w 1912821"/>
                <a:gd name="connsiteY13" fmla="*/ 1277921 h 1486576"/>
                <a:gd name="connsiteX14" fmla="*/ 55831 w 1912821"/>
                <a:gd name="connsiteY14" fmla="*/ 1323189 h 1486576"/>
                <a:gd name="connsiteX15" fmla="*/ 68914 w 1912821"/>
                <a:gd name="connsiteY15" fmla="*/ 1476153 h 1486576"/>
                <a:gd name="connsiteX16" fmla="*/ 6783 w 1912821"/>
                <a:gd name="connsiteY16" fmla="*/ 1447301 h 1486576"/>
                <a:gd name="connsiteX0" fmla="*/ 0 w 1912821"/>
                <a:gd name="connsiteY0" fmla="*/ 1426651 h 1486576"/>
                <a:gd name="connsiteX1" fmla="*/ 21857 w 1912821"/>
                <a:gd name="connsiteY1" fmla="*/ 995125 h 1486576"/>
                <a:gd name="connsiteX2" fmla="*/ 889693 w 1912821"/>
                <a:gd name="connsiteY2" fmla="*/ 478972 h 1486576"/>
                <a:gd name="connsiteX3" fmla="*/ 1386082 w 1912821"/>
                <a:gd name="connsiteY3" fmla="*/ 252549 h 1486576"/>
                <a:gd name="connsiteX4" fmla="*/ 1647339 w 1912821"/>
                <a:gd name="connsiteY4" fmla="*/ 0 h 1486576"/>
                <a:gd name="connsiteX5" fmla="*/ 1777968 w 1912821"/>
                <a:gd name="connsiteY5" fmla="*/ 0 h 1486576"/>
                <a:gd name="connsiteX6" fmla="*/ 1912821 w 1912821"/>
                <a:gd name="connsiteY6" fmla="*/ 108383 h 1486576"/>
                <a:gd name="connsiteX7" fmla="*/ 1713559 w 1912821"/>
                <a:gd name="connsiteY7" fmla="*/ 271432 h 1486576"/>
                <a:gd name="connsiteX8" fmla="*/ 1612505 w 1912821"/>
                <a:gd name="connsiteY8" fmla="*/ 409303 h 1486576"/>
                <a:gd name="connsiteX9" fmla="*/ 1264162 w 1912821"/>
                <a:gd name="connsiteY9" fmla="*/ 452846 h 1486576"/>
                <a:gd name="connsiteX10" fmla="*/ 1002905 w 1912821"/>
                <a:gd name="connsiteY10" fmla="*/ 722812 h 1486576"/>
                <a:gd name="connsiteX11" fmla="*/ 513845 w 1912821"/>
                <a:gd name="connsiteY11" fmla="*/ 1014333 h 1486576"/>
                <a:gd name="connsiteX12" fmla="*/ 393323 w 1912821"/>
                <a:gd name="connsiteY12" fmla="*/ 1138634 h 1486576"/>
                <a:gd name="connsiteX13" fmla="*/ 155419 w 1912821"/>
                <a:gd name="connsiteY13" fmla="*/ 1277921 h 1486576"/>
                <a:gd name="connsiteX14" fmla="*/ 55831 w 1912821"/>
                <a:gd name="connsiteY14" fmla="*/ 1323189 h 1486576"/>
                <a:gd name="connsiteX15" fmla="*/ 68914 w 1912821"/>
                <a:gd name="connsiteY15" fmla="*/ 1476153 h 1486576"/>
                <a:gd name="connsiteX16" fmla="*/ 6783 w 1912821"/>
                <a:gd name="connsiteY16" fmla="*/ 1447301 h 1486576"/>
                <a:gd name="connsiteX0" fmla="*/ 0 w 1912821"/>
                <a:gd name="connsiteY0" fmla="*/ 1426651 h 1486576"/>
                <a:gd name="connsiteX1" fmla="*/ 21857 w 1912821"/>
                <a:gd name="connsiteY1" fmla="*/ 995125 h 1486576"/>
                <a:gd name="connsiteX2" fmla="*/ 889693 w 1912821"/>
                <a:gd name="connsiteY2" fmla="*/ 478972 h 1486576"/>
                <a:gd name="connsiteX3" fmla="*/ 1386082 w 1912821"/>
                <a:gd name="connsiteY3" fmla="*/ 252549 h 1486576"/>
                <a:gd name="connsiteX4" fmla="*/ 1647339 w 1912821"/>
                <a:gd name="connsiteY4" fmla="*/ 0 h 1486576"/>
                <a:gd name="connsiteX5" fmla="*/ 1777968 w 1912821"/>
                <a:gd name="connsiteY5" fmla="*/ 0 h 1486576"/>
                <a:gd name="connsiteX6" fmla="*/ 1912821 w 1912821"/>
                <a:gd name="connsiteY6" fmla="*/ 108383 h 1486576"/>
                <a:gd name="connsiteX7" fmla="*/ 1713559 w 1912821"/>
                <a:gd name="connsiteY7" fmla="*/ 271432 h 1486576"/>
                <a:gd name="connsiteX8" fmla="*/ 1612505 w 1912821"/>
                <a:gd name="connsiteY8" fmla="*/ 409303 h 1486576"/>
                <a:gd name="connsiteX9" fmla="*/ 1264162 w 1912821"/>
                <a:gd name="connsiteY9" fmla="*/ 452846 h 1486576"/>
                <a:gd name="connsiteX10" fmla="*/ 1002905 w 1912821"/>
                <a:gd name="connsiteY10" fmla="*/ 722812 h 1486576"/>
                <a:gd name="connsiteX11" fmla="*/ 513845 w 1912821"/>
                <a:gd name="connsiteY11" fmla="*/ 1014333 h 1486576"/>
                <a:gd name="connsiteX12" fmla="*/ 393323 w 1912821"/>
                <a:gd name="connsiteY12" fmla="*/ 1138634 h 1486576"/>
                <a:gd name="connsiteX13" fmla="*/ 160443 w 1912821"/>
                <a:gd name="connsiteY13" fmla="*/ 1242752 h 1486576"/>
                <a:gd name="connsiteX14" fmla="*/ 55831 w 1912821"/>
                <a:gd name="connsiteY14" fmla="*/ 1323189 h 1486576"/>
                <a:gd name="connsiteX15" fmla="*/ 68914 w 1912821"/>
                <a:gd name="connsiteY15" fmla="*/ 1476153 h 1486576"/>
                <a:gd name="connsiteX16" fmla="*/ 6783 w 1912821"/>
                <a:gd name="connsiteY16" fmla="*/ 1447301 h 1486576"/>
                <a:gd name="connsiteX0" fmla="*/ 0 w 1912821"/>
                <a:gd name="connsiteY0" fmla="*/ 1426651 h 1486576"/>
                <a:gd name="connsiteX1" fmla="*/ 21857 w 1912821"/>
                <a:gd name="connsiteY1" fmla="*/ 995125 h 1486576"/>
                <a:gd name="connsiteX2" fmla="*/ 889693 w 1912821"/>
                <a:gd name="connsiteY2" fmla="*/ 478972 h 1486576"/>
                <a:gd name="connsiteX3" fmla="*/ 1386082 w 1912821"/>
                <a:gd name="connsiteY3" fmla="*/ 252549 h 1486576"/>
                <a:gd name="connsiteX4" fmla="*/ 1647339 w 1912821"/>
                <a:gd name="connsiteY4" fmla="*/ 0 h 1486576"/>
                <a:gd name="connsiteX5" fmla="*/ 1777968 w 1912821"/>
                <a:gd name="connsiteY5" fmla="*/ 0 h 1486576"/>
                <a:gd name="connsiteX6" fmla="*/ 1912821 w 1912821"/>
                <a:gd name="connsiteY6" fmla="*/ 108383 h 1486576"/>
                <a:gd name="connsiteX7" fmla="*/ 1713559 w 1912821"/>
                <a:gd name="connsiteY7" fmla="*/ 271432 h 1486576"/>
                <a:gd name="connsiteX8" fmla="*/ 1612505 w 1912821"/>
                <a:gd name="connsiteY8" fmla="*/ 409303 h 1486576"/>
                <a:gd name="connsiteX9" fmla="*/ 1264162 w 1912821"/>
                <a:gd name="connsiteY9" fmla="*/ 452846 h 1486576"/>
                <a:gd name="connsiteX10" fmla="*/ 1002905 w 1912821"/>
                <a:gd name="connsiteY10" fmla="*/ 722812 h 1486576"/>
                <a:gd name="connsiteX11" fmla="*/ 513845 w 1912821"/>
                <a:gd name="connsiteY11" fmla="*/ 1014333 h 1486576"/>
                <a:gd name="connsiteX12" fmla="*/ 393323 w 1912821"/>
                <a:gd name="connsiteY12" fmla="*/ 1138634 h 1486576"/>
                <a:gd name="connsiteX13" fmla="*/ 210684 w 1912821"/>
                <a:gd name="connsiteY13" fmla="*/ 1217631 h 1486576"/>
                <a:gd name="connsiteX14" fmla="*/ 55831 w 1912821"/>
                <a:gd name="connsiteY14" fmla="*/ 1323189 h 1486576"/>
                <a:gd name="connsiteX15" fmla="*/ 68914 w 1912821"/>
                <a:gd name="connsiteY15" fmla="*/ 1476153 h 1486576"/>
                <a:gd name="connsiteX16" fmla="*/ 6783 w 1912821"/>
                <a:gd name="connsiteY16" fmla="*/ 1447301 h 1486576"/>
                <a:gd name="connsiteX0" fmla="*/ 0 w 1912821"/>
                <a:gd name="connsiteY0" fmla="*/ 1426651 h 1486576"/>
                <a:gd name="connsiteX1" fmla="*/ 21857 w 1912821"/>
                <a:gd name="connsiteY1" fmla="*/ 995125 h 1486576"/>
                <a:gd name="connsiteX2" fmla="*/ 889693 w 1912821"/>
                <a:gd name="connsiteY2" fmla="*/ 478972 h 1486576"/>
                <a:gd name="connsiteX3" fmla="*/ 1386082 w 1912821"/>
                <a:gd name="connsiteY3" fmla="*/ 252549 h 1486576"/>
                <a:gd name="connsiteX4" fmla="*/ 1647339 w 1912821"/>
                <a:gd name="connsiteY4" fmla="*/ 0 h 1486576"/>
                <a:gd name="connsiteX5" fmla="*/ 1777968 w 1912821"/>
                <a:gd name="connsiteY5" fmla="*/ 0 h 1486576"/>
                <a:gd name="connsiteX6" fmla="*/ 1912821 w 1912821"/>
                <a:gd name="connsiteY6" fmla="*/ 108383 h 1486576"/>
                <a:gd name="connsiteX7" fmla="*/ 1713559 w 1912821"/>
                <a:gd name="connsiteY7" fmla="*/ 271432 h 1486576"/>
                <a:gd name="connsiteX8" fmla="*/ 1612505 w 1912821"/>
                <a:gd name="connsiteY8" fmla="*/ 409303 h 1486576"/>
                <a:gd name="connsiteX9" fmla="*/ 1264162 w 1912821"/>
                <a:gd name="connsiteY9" fmla="*/ 452846 h 1486576"/>
                <a:gd name="connsiteX10" fmla="*/ 1002905 w 1912821"/>
                <a:gd name="connsiteY10" fmla="*/ 722812 h 1486576"/>
                <a:gd name="connsiteX11" fmla="*/ 513845 w 1912821"/>
                <a:gd name="connsiteY11" fmla="*/ 1014333 h 1486576"/>
                <a:gd name="connsiteX12" fmla="*/ 393323 w 1912821"/>
                <a:gd name="connsiteY12" fmla="*/ 1138634 h 1486576"/>
                <a:gd name="connsiteX13" fmla="*/ 303210 w 1912821"/>
                <a:gd name="connsiteY13" fmla="*/ 1170970 h 1486576"/>
                <a:gd name="connsiteX14" fmla="*/ 210684 w 1912821"/>
                <a:gd name="connsiteY14" fmla="*/ 1217631 h 1486576"/>
                <a:gd name="connsiteX15" fmla="*/ 55831 w 1912821"/>
                <a:gd name="connsiteY15" fmla="*/ 1323189 h 1486576"/>
                <a:gd name="connsiteX16" fmla="*/ 68914 w 1912821"/>
                <a:gd name="connsiteY16" fmla="*/ 1476153 h 1486576"/>
                <a:gd name="connsiteX17" fmla="*/ 6783 w 1912821"/>
                <a:gd name="connsiteY17" fmla="*/ 1447301 h 1486576"/>
                <a:gd name="connsiteX0" fmla="*/ 0 w 1912821"/>
                <a:gd name="connsiteY0" fmla="*/ 1426651 h 1486576"/>
                <a:gd name="connsiteX1" fmla="*/ 21857 w 1912821"/>
                <a:gd name="connsiteY1" fmla="*/ 995125 h 1486576"/>
                <a:gd name="connsiteX2" fmla="*/ 889693 w 1912821"/>
                <a:gd name="connsiteY2" fmla="*/ 478972 h 1486576"/>
                <a:gd name="connsiteX3" fmla="*/ 1386082 w 1912821"/>
                <a:gd name="connsiteY3" fmla="*/ 252549 h 1486576"/>
                <a:gd name="connsiteX4" fmla="*/ 1647339 w 1912821"/>
                <a:gd name="connsiteY4" fmla="*/ 0 h 1486576"/>
                <a:gd name="connsiteX5" fmla="*/ 1777968 w 1912821"/>
                <a:gd name="connsiteY5" fmla="*/ 0 h 1486576"/>
                <a:gd name="connsiteX6" fmla="*/ 1912821 w 1912821"/>
                <a:gd name="connsiteY6" fmla="*/ 108383 h 1486576"/>
                <a:gd name="connsiteX7" fmla="*/ 1713559 w 1912821"/>
                <a:gd name="connsiteY7" fmla="*/ 271432 h 1486576"/>
                <a:gd name="connsiteX8" fmla="*/ 1612505 w 1912821"/>
                <a:gd name="connsiteY8" fmla="*/ 409303 h 1486576"/>
                <a:gd name="connsiteX9" fmla="*/ 1264162 w 1912821"/>
                <a:gd name="connsiteY9" fmla="*/ 452846 h 1486576"/>
                <a:gd name="connsiteX10" fmla="*/ 1002905 w 1912821"/>
                <a:gd name="connsiteY10" fmla="*/ 722812 h 1486576"/>
                <a:gd name="connsiteX11" fmla="*/ 513845 w 1912821"/>
                <a:gd name="connsiteY11" fmla="*/ 1014333 h 1486576"/>
                <a:gd name="connsiteX12" fmla="*/ 303210 w 1912821"/>
                <a:gd name="connsiteY12" fmla="*/ 1170970 h 1486576"/>
                <a:gd name="connsiteX13" fmla="*/ 210684 w 1912821"/>
                <a:gd name="connsiteY13" fmla="*/ 1217631 h 1486576"/>
                <a:gd name="connsiteX14" fmla="*/ 55831 w 1912821"/>
                <a:gd name="connsiteY14" fmla="*/ 1323189 h 1486576"/>
                <a:gd name="connsiteX15" fmla="*/ 68914 w 1912821"/>
                <a:gd name="connsiteY15" fmla="*/ 1476153 h 1486576"/>
                <a:gd name="connsiteX16" fmla="*/ 6783 w 1912821"/>
                <a:gd name="connsiteY16" fmla="*/ 1447301 h 1486576"/>
                <a:gd name="connsiteX0" fmla="*/ 0 w 1912821"/>
                <a:gd name="connsiteY0" fmla="*/ 1426651 h 1486576"/>
                <a:gd name="connsiteX1" fmla="*/ 21857 w 1912821"/>
                <a:gd name="connsiteY1" fmla="*/ 995125 h 1486576"/>
                <a:gd name="connsiteX2" fmla="*/ 489104 w 1912821"/>
                <a:gd name="connsiteY2" fmla="*/ 718794 h 1486576"/>
                <a:gd name="connsiteX3" fmla="*/ 889693 w 1912821"/>
                <a:gd name="connsiteY3" fmla="*/ 478972 h 1486576"/>
                <a:gd name="connsiteX4" fmla="*/ 1386082 w 1912821"/>
                <a:gd name="connsiteY4" fmla="*/ 252549 h 1486576"/>
                <a:gd name="connsiteX5" fmla="*/ 1647339 w 1912821"/>
                <a:gd name="connsiteY5" fmla="*/ 0 h 1486576"/>
                <a:gd name="connsiteX6" fmla="*/ 1777968 w 1912821"/>
                <a:gd name="connsiteY6" fmla="*/ 0 h 1486576"/>
                <a:gd name="connsiteX7" fmla="*/ 1912821 w 1912821"/>
                <a:gd name="connsiteY7" fmla="*/ 108383 h 1486576"/>
                <a:gd name="connsiteX8" fmla="*/ 1713559 w 1912821"/>
                <a:gd name="connsiteY8" fmla="*/ 271432 h 1486576"/>
                <a:gd name="connsiteX9" fmla="*/ 1612505 w 1912821"/>
                <a:gd name="connsiteY9" fmla="*/ 409303 h 1486576"/>
                <a:gd name="connsiteX10" fmla="*/ 1264162 w 1912821"/>
                <a:gd name="connsiteY10" fmla="*/ 452846 h 1486576"/>
                <a:gd name="connsiteX11" fmla="*/ 1002905 w 1912821"/>
                <a:gd name="connsiteY11" fmla="*/ 722812 h 1486576"/>
                <a:gd name="connsiteX12" fmla="*/ 513845 w 1912821"/>
                <a:gd name="connsiteY12" fmla="*/ 1014333 h 1486576"/>
                <a:gd name="connsiteX13" fmla="*/ 303210 w 1912821"/>
                <a:gd name="connsiteY13" fmla="*/ 1170970 h 1486576"/>
                <a:gd name="connsiteX14" fmla="*/ 210684 w 1912821"/>
                <a:gd name="connsiteY14" fmla="*/ 1217631 h 1486576"/>
                <a:gd name="connsiteX15" fmla="*/ 55831 w 1912821"/>
                <a:gd name="connsiteY15" fmla="*/ 1323189 h 1486576"/>
                <a:gd name="connsiteX16" fmla="*/ 68914 w 1912821"/>
                <a:gd name="connsiteY16" fmla="*/ 1476153 h 1486576"/>
                <a:gd name="connsiteX17" fmla="*/ 6783 w 1912821"/>
                <a:gd name="connsiteY17" fmla="*/ 1447301 h 1486576"/>
                <a:gd name="connsiteX0" fmla="*/ 0 w 1912821"/>
                <a:gd name="connsiteY0" fmla="*/ 1426651 h 1486576"/>
                <a:gd name="connsiteX1" fmla="*/ 21857 w 1912821"/>
                <a:gd name="connsiteY1" fmla="*/ 995125 h 1486576"/>
                <a:gd name="connsiteX2" fmla="*/ 514225 w 1912821"/>
                <a:gd name="connsiteY2" fmla="*/ 753963 h 1486576"/>
                <a:gd name="connsiteX3" fmla="*/ 889693 w 1912821"/>
                <a:gd name="connsiteY3" fmla="*/ 478972 h 1486576"/>
                <a:gd name="connsiteX4" fmla="*/ 1386082 w 1912821"/>
                <a:gd name="connsiteY4" fmla="*/ 252549 h 1486576"/>
                <a:gd name="connsiteX5" fmla="*/ 1647339 w 1912821"/>
                <a:gd name="connsiteY5" fmla="*/ 0 h 1486576"/>
                <a:gd name="connsiteX6" fmla="*/ 1777968 w 1912821"/>
                <a:gd name="connsiteY6" fmla="*/ 0 h 1486576"/>
                <a:gd name="connsiteX7" fmla="*/ 1912821 w 1912821"/>
                <a:gd name="connsiteY7" fmla="*/ 108383 h 1486576"/>
                <a:gd name="connsiteX8" fmla="*/ 1713559 w 1912821"/>
                <a:gd name="connsiteY8" fmla="*/ 271432 h 1486576"/>
                <a:gd name="connsiteX9" fmla="*/ 1612505 w 1912821"/>
                <a:gd name="connsiteY9" fmla="*/ 409303 h 1486576"/>
                <a:gd name="connsiteX10" fmla="*/ 1264162 w 1912821"/>
                <a:gd name="connsiteY10" fmla="*/ 452846 h 1486576"/>
                <a:gd name="connsiteX11" fmla="*/ 1002905 w 1912821"/>
                <a:gd name="connsiteY11" fmla="*/ 722812 h 1486576"/>
                <a:gd name="connsiteX12" fmla="*/ 513845 w 1912821"/>
                <a:gd name="connsiteY12" fmla="*/ 1014333 h 1486576"/>
                <a:gd name="connsiteX13" fmla="*/ 303210 w 1912821"/>
                <a:gd name="connsiteY13" fmla="*/ 1170970 h 1486576"/>
                <a:gd name="connsiteX14" fmla="*/ 210684 w 1912821"/>
                <a:gd name="connsiteY14" fmla="*/ 1217631 h 1486576"/>
                <a:gd name="connsiteX15" fmla="*/ 55831 w 1912821"/>
                <a:gd name="connsiteY15" fmla="*/ 1323189 h 1486576"/>
                <a:gd name="connsiteX16" fmla="*/ 68914 w 1912821"/>
                <a:gd name="connsiteY16" fmla="*/ 1476153 h 1486576"/>
                <a:gd name="connsiteX17" fmla="*/ 6783 w 1912821"/>
                <a:gd name="connsiteY17" fmla="*/ 1447301 h 1486576"/>
                <a:gd name="connsiteX0" fmla="*/ 0 w 1912821"/>
                <a:gd name="connsiteY0" fmla="*/ 1426651 h 1486576"/>
                <a:gd name="connsiteX1" fmla="*/ 21857 w 1912821"/>
                <a:gd name="connsiteY1" fmla="*/ 995125 h 1486576"/>
                <a:gd name="connsiteX2" fmla="*/ 514225 w 1912821"/>
                <a:gd name="connsiteY2" fmla="*/ 753963 h 1486576"/>
                <a:gd name="connsiteX3" fmla="*/ 909790 w 1912821"/>
                <a:gd name="connsiteY3" fmla="*/ 494044 h 1486576"/>
                <a:gd name="connsiteX4" fmla="*/ 1386082 w 1912821"/>
                <a:gd name="connsiteY4" fmla="*/ 252549 h 1486576"/>
                <a:gd name="connsiteX5" fmla="*/ 1647339 w 1912821"/>
                <a:gd name="connsiteY5" fmla="*/ 0 h 1486576"/>
                <a:gd name="connsiteX6" fmla="*/ 1777968 w 1912821"/>
                <a:gd name="connsiteY6" fmla="*/ 0 h 1486576"/>
                <a:gd name="connsiteX7" fmla="*/ 1912821 w 1912821"/>
                <a:gd name="connsiteY7" fmla="*/ 108383 h 1486576"/>
                <a:gd name="connsiteX8" fmla="*/ 1713559 w 1912821"/>
                <a:gd name="connsiteY8" fmla="*/ 271432 h 1486576"/>
                <a:gd name="connsiteX9" fmla="*/ 1612505 w 1912821"/>
                <a:gd name="connsiteY9" fmla="*/ 409303 h 1486576"/>
                <a:gd name="connsiteX10" fmla="*/ 1264162 w 1912821"/>
                <a:gd name="connsiteY10" fmla="*/ 452846 h 1486576"/>
                <a:gd name="connsiteX11" fmla="*/ 1002905 w 1912821"/>
                <a:gd name="connsiteY11" fmla="*/ 722812 h 1486576"/>
                <a:gd name="connsiteX12" fmla="*/ 513845 w 1912821"/>
                <a:gd name="connsiteY12" fmla="*/ 1014333 h 1486576"/>
                <a:gd name="connsiteX13" fmla="*/ 303210 w 1912821"/>
                <a:gd name="connsiteY13" fmla="*/ 1170970 h 1486576"/>
                <a:gd name="connsiteX14" fmla="*/ 210684 w 1912821"/>
                <a:gd name="connsiteY14" fmla="*/ 1217631 h 1486576"/>
                <a:gd name="connsiteX15" fmla="*/ 55831 w 1912821"/>
                <a:gd name="connsiteY15" fmla="*/ 1323189 h 1486576"/>
                <a:gd name="connsiteX16" fmla="*/ 68914 w 1912821"/>
                <a:gd name="connsiteY16" fmla="*/ 1476153 h 1486576"/>
                <a:gd name="connsiteX17" fmla="*/ 6783 w 1912821"/>
                <a:gd name="connsiteY17" fmla="*/ 1447301 h 1486576"/>
                <a:gd name="connsiteX0" fmla="*/ 0 w 1912821"/>
                <a:gd name="connsiteY0" fmla="*/ 1426651 h 1486576"/>
                <a:gd name="connsiteX1" fmla="*/ 21857 w 1912821"/>
                <a:gd name="connsiteY1" fmla="*/ 995125 h 1486576"/>
                <a:gd name="connsiteX2" fmla="*/ 514225 w 1912821"/>
                <a:gd name="connsiteY2" fmla="*/ 753963 h 1486576"/>
                <a:gd name="connsiteX3" fmla="*/ 909790 w 1912821"/>
                <a:gd name="connsiteY3" fmla="*/ 494044 h 1486576"/>
                <a:gd name="connsiteX4" fmla="*/ 1386082 w 1912821"/>
                <a:gd name="connsiteY4" fmla="*/ 252549 h 1486576"/>
                <a:gd name="connsiteX5" fmla="*/ 1647339 w 1912821"/>
                <a:gd name="connsiteY5" fmla="*/ 0 h 1486576"/>
                <a:gd name="connsiteX6" fmla="*/ 1777968 w 1912821"/>
                <a:gd name="connsiteY6" fmla="*/ 0 h 1486576"/>
                <a:gd name="connsiteX7" fmla="*/ 1912821 w 1912821"/>
                <a:gd name="connsiteY7" fmla="*/ 108383 h 1486576"/>
                <a:gd name="connsiteX8" fmla="*/ 1713559 w 1912821"/>
                <a:gd name="connsiteY8" fmla="*/ 271432 h 1486576"/>
                <a:gd name="connsiteX9" fmla="*/ 1612505 w 1912821"/>
                <a:gd name="connsiteY9" fmla="*/ 409303 h 1486576"/>
                <a:gd name="connsiteX10" fmla="*/ 1284259 w 1912821"/>
                <a:gd name="connsiteY10" fmla="*/ 493040 h 1486576"/>
                <a:gd name="connsiteX11" fmla="*/ 1002905 w 1912821"/>
                <a:gd name="connsiteY11" fmla="*/ 722812 h 1486576"/>
                <a:gd name="connsiteX12" fmla="*/ 513845 w 1912821"/>
                <a:gd name="connsiteY12" fmla="*/ 1014333 h 1486576"/>
                <a:gd name="connsiteX13" fmla="*/ 303210 w 1912821"/>
                <a:gd name="connsiteY13" fmla="*/ 1170970 h 1486576"/>
                <a:gd name="connsiteX14" fmla="*/ 210684 w 1912821"/>
                <a:gd name="connsiteY14" fmla="*/ 1217631 h 1486576"/>
                <a:gd name="connsiteX15" fmla="*/ 55831 w 1912821"/>
                <a:gd name="connsiteY15" fmla="*/ 1323189 h 1486576"/>
                <a:gd name="connsiteX16" fmla="*/ 68914 w 1912821"/>
                <a:gd name="connsiteY16" fmla="*/ 1476153 h 1486576"/>
                <a:gd name="connsiteX17" fmla="*/ 6783 w 1912821"/>
                <a:gd name="connsiteY17" fmla="*/ 1447301 h 1486576"/>
                <a:gd name="connsiteX0" fmla="*/ 0 w 1912821"/>
                <a:gd name="connsiteY0" fmla="*/ 1426651 h 1486576"/>
                <a:gd name="connsiteX1" fmla="*/ 21857 w 1912821"/>
                <a:gd name="connsiteY1" fmla="*/ 995125 h 1486576"/>
                <a:gd name="connsiteX2" fmla="*/ 514225 w 1912821"/>
                <a:gd name="connsiteY2" fmla="*/ 753963 h 1486576"/>
                <a:gd name="connsiteX3" fmla="*/ 909790 w 1912821"/>
                <a:gd name="connsiteY3" fmla="*/ 494044 h 1486576"/>
                <a:gd name="connsiteX4" fmla="*/ 1386082 w 1912821"/>
                <a:gd name="connsiteY4" fmla="*/ 252549 h 1486576"/>
                <a:gd name="connsiteX5" fmla="*/ 1642315 w 1912821"/>
                <a:gd name="connsiteY5" fmla="*/ 45218 h 1486576"/>
                <a:gd name="connsiteX6" fmla="*/ 1777968 w 1912821"/>
                <a:gd name="connsiteY6" fmla="*/ 0 h 1486576"/>
                <a:gd name="connsiteX7" fmla="*/ 1912821 w 1912821"/>
                <a:gd name="connsiteY7" fmla="*/ 108383 h 1486576"/>
                <a:gd name="connsiteX8" fmla="*/ 1713559 w 1912821"/>
                <a:gd name="connsiteY8" fmla="*/ 271432 h 1486576"/>
                <a:gd name="connsiteX9" fmla="*/ 1612505 w 1912821"/>
                <a:gd name="connsiteY9" fmla="*/ 409303 h 1486576"/>
                <a:gd name="connsiteX10" fmla="*/ 1284259 w 1912821"/>
                <a:gd name="connsiteY10" fmla="*/ 493040 h 1486576"/>
                <a:gd name="connsiteX11" fmla="*/ 1002905 w 1912821"/>
                <a:gd name="connsiteY11" fmla="*/ 722812 h 1486576"/>
                <a:gd name="connsiteX12" fmla="*/ 513845 w 1912821"/>
                <a:gd name="connsiteY12" fmla="*/ 1014333 h 1486576"/>
                <a:gd name="connsiteX13" fmla="*/ 303210 w 1912821"/>
                <a:gd name="connsiteY13" fmla="*/ 1170970 h 1486576"/>
                <a:gd name="connsiteX14" fmla="*/ 210684 w 1912821"/>
                <a:gd name="connsiteY14" fmla="*/ 1217631 h 1486576"/>
                <a:gd name="connsiteX15" fmla="*/ 55831 w 1912821"/>
                <a:gd name="connsiteY15" fmla="*/ 1323189 h 1486576"/>
                <a:gd name="connsiteX16" fmla="*/ 68914 w 1912821"/>
                <a:gd name="connsiteY16" fmla="*/ 1476153 h 1486576"/>
                <a:gd name="connsiteX17" fmla="*/ 6783 w 1912821"/>
                <a:gd name="connsiteY17" fmla="*/ 1447301 h 1486576"/>
                <a:gd name="connsiteX0" fmla="*/ 0 w 1852530"/>
                <a:gd name="connsiteY0" fmla="*/ 1426651 h 1486576"/>
                <a:gd name="connsiteX1" fmla="*/ 21857 w 1852530"/>
                <a:gd name="connsiteY1" fmla="*/ 995125 h 1486576"/>
                <a:gd name="connsiteX2" fmla="*/ 514225 w 1852530"/>
                <a:gd name="connsiteY2" fmla="*/ 753963 h 1486576"/>
                <a:gd name="connsiteX3" fmla="*/ 909790 w 1852530"/>
                <a:gd name="connsiteY3" fmla="*/ 494044 h 1486576"/>
                <a:gd name="connsiteX4" fmla="*/ 1386082 w 1852530"/>
                <a:gd name="connsiteY4" fmla="*/ 252549 h 1486576"/>
                <a:gd name="connsiteX5" fmla="*/ 1642315 w 1852530"/>
                <a:gd name="connsiteY5" fmla="*/ 45218 h 1486576"/>
                <a:gd name="connsiteX6" fmla="*/ 1777968 w 1852530"/>
                <a:gd name="connsiteY6" fmla="*/ 0 h 1486576"/>
                <a:gd name="connsiteX7" fmla="*/ 1852530 w 1852530"/>
                <a:gd name="connsiteY7" fmla="*/ 113407 h 1486576"/>
                <a:gd name="connsiteX8" fmla="*/ 1713559 w 1852530"/>
                <a:gd name="connsiteY8" fmla="*/ 271432 h 1486576"/>
                <a:gd name="connsiteX9" fmla="*/ 1612505 w 1852530"/>
                <a:gd name="connsiteY9" fmla="*/ 409303 h 1486576"/>
                <a:gd name="connsiteX10" fmla="*/ 1284259 w 1852530"/>
                <a:gd name="connsiteY10" fmla="*/ 493040 h 1486576"/>
                <a:gd name="connsiteX11" fmla="*/ 1002905 w 1852530"/>
                <a:gd name="connsiteY11" fmla="*/ 722812 h 1486576"/>
                <a:gd name="connsiteX12" fmla="*/ 513845 w 1852530"/>
                <a:gd name="connsiteY12" fmla="*/ 1014333 h 1486576"/>
                <a:gd name="connsiteX13" fmla="*/ 303210 w 1852530"/>
                <a:gd name="connsiteY13" fmla="*/ 1170970 h 1486576"/>
                <a:gd name="connsiteX14" fmla="*/ 210684 w 1852530"/>
                <a:gd name="connsiteY14" fmla="*/ 1217631 h 1486576"/>
                <a:gd name="connsiteX15" fmla="*/ 55831 w 1852530"/>
                <a:gd name="connsiteY15" fmla="*/ 1323189 h 1486576"/>
                <a:gd name="connsiteX16" fmla="*/ 68914 w 1852530"/>
                <a:gd name="connsiteY16" fmla="*/ 1476153 h 1486576"/>
                <a:gd name="connsiteX17" fmla="*/ 6783 w 1852530"/>
                <a:gd name="connsiteY17" fmla="*/ 1447301 h 1486576"/>
                <a:gd name="connsiteX0" fmla="*/ 14357 w 1866887"/>
                <a:gd name="connsiteY0" fmla="*/ 1426651 h 1486576"/>
                <a:gd name="connsiteX1" fmla="*/ 0 w 1866887"/>
                <a:gd name="connsiteY1" fmla="*/ 977018 h 1486576"/>
                <a:gd name="connsiteX2" fmla="*/ 528582 w 1866887"/>
                <a:gd name="connsiteY2" fmla="*/ 753963 h 1486576"/>
                <a:gd name="connsiteX3" fmla="*/ 924147 w 1866887"/>
                <a:gd name="connsiteY3" fmla="*/ 494044 h 1486576"/>
                <a:gd name="connsiteX4" fmla="*/ 1400439 w 1866887"/>
                <a:gd name="connsiteY4" fmla="*/ 252549 h 1486576"/>
                <a:gd name="connsiteX5" fmla="*/ 1656672 w 1866887"/>
                <a:gd name="connsiteY5" fmla="*/ 45218 h 1486576"/>
                <a:gd name="connsiteX6" fmla="*/ 1792325 w 1866887"/>
                <a:gd name="connsiteY6" fmla="*/ 0 h 1486576"/>
                <a:gd name="connsiteX7" fmla="*/ 1866887 w 1866887"/>
                <a:gd name="connsiteY7" fmla="*/ 113407 h 1486576"/>
                <a:gd name="connsiteX8" fmla="*/ 1727916 w 1866887"/>
                <a:gd name="connsiteY8" fmla="*/ 271432 h 1486576"/>
                <a:gd name="connsiteX9" fmla="*/ 1626862 w 1866887"/>
                <a:gd name="connsiteY9" fmla="*/ 409303 h 1486576"/>
                <a:gd name="connsiteX10" fmla="*/ 1298616 w 1866887"/>
                <a:gd name="connsiteY10" fmla="*/ 493040 h 1486576"/>
                <a:gd name="connsiteX11" fmla="*/ 1017262 w 1866887"/>
                <a:gd name="connsiteY11" fmla="*/ 722812 h 1486576"/>
                <a:gd name="connsiteX12" fmla="*/ 528202 w 1866887"/>
                <a:gd name="connsiteY12" fmla="*/ 1014333 h 1486576"/>
                <a:gd name="connsiteX13" fmla="*/ 317567 w 1866887"/>
                <a:gd name="connsiteY13" fmla="*/ 1170970 h 1486576"/>
                <a:gd name="connsiteX14" fmla="*/ 225041 w 1866887"/>
                <a:gd name="connsiteY14" fmla="*/ 1217631 h 1486576"/>
                <a:gd name="connsiteX15" fmla="*/ 70188 w 1866887"/>
                <a:gd name="connsiteY15" fmla="*/ 1323189 h 1486576"/>
                <a:gd name="connsiteX16" fmla="*/ 83271 w 1866887"/>
                <a:gd name="connsiteY16" fmla="*/ 1476153 h 1486576"/>
                <a:gd name="connsiteX17" fmla="*/ 21140 w 1866887"/>
                <a:gd name="connsiteY17" fmla="*/ 1447301 h 1486576"/>
                <a:gd name="connsiteX0" fmla="*/ 14357 w 1866887"/>
                <a:gd name="connsiteY0" fmla="*/ 1426651 h 1520089"/>
                <a:gd name="connsiteX1" fmla="*/ 0 w 1866887"/>
                <a:gd name="connsiteY1" fmla="*/ 977018 h 1520089"/>
                <a:gd name="connsiteX2" fmla="*/ 528582 w 1866887"/>
                <a:gd name="connsiteY2" fmla="*/ 753963 h 1520089"/>
                <a:gd name="connsiteX3" fmla="*/ 924147 w 1866887"/>
                <a:gd name="connsiteY3" fmla="*/ 494044 h 1520089"/>
                <a:gd name="connsiteX4" fmla="*/ 1400439 w 1866887"/>
                <a:gd name="connsiteY4" fmla="*/ 252549 h 1520089"/>
                <a:gd name="connsiteX5" fmla="*/ 1656672 w 1866887"/>
                <a:gd name="connsiteY5" fmla="*/ 45218 h 1520089"/>
                <a:gd name="connsiteX6" fmla="*/ 1792325 w 1866887"/>
                <a:gd name="connsiteY6" fmla="*/ 0 h 1520089"/>
                <a:gd name="connsiteX7" fmla="*/ 1866887 w 1866887"/>
                <a:gd name="connsiteY7" fmla="*/ 113407 h 1520089"/>
                <a:gd name="connsiteX8" fmla="*/ 1727916 w 1866887"/>
                <a:gd name="connsiteY8" fmla="*/ 271432 h 1520089"/>
                <a:gd name="connsiteX9" fmla="*/ 1626862 w 1866887"/>
                <a:gd name="connsiteY9" fmla="*/ 409303 h 1520089"/>
                <a:gd name="connsiteX10" fmla="*/ 1298616 w 1866887"/>
                <a:gd name="connsiteY10" fmla="*/ 493040 h 1520089"/>
                <a:gd name="connsiteX11" fmla="*/ 1017262 w 1866887"/>
                <a:gd name="connsiteY11" fmla="*/ 722812 h 1520089"/>
                <a:gd name="connsiteX12" fmla="*/ 528202 w 1866887"/>
                <a:gd name="connsiteY12" fmla="*/ 1014333 h 1520089"/>
                <a:gd name="connsiteX13" fmla="*/ 317567 w 1866887"/>
                <a:gd name="connsiteY13" fmla="*/ 1170970 h 1520089"/>
                <a:gd name="connsiteX14" fmla="*/ 225041 w 1866887"/>
                <a:gd name="connsiteY14" fmla="*/ 1217631 h 1520089"/>
                <a:gd name="connsiteX15" fmla="*/ 70188 w 1866887"/>
                <a:gd name="connsiteY15" fmla="*/ 1323189 h 1520089"/>
                <a:gd name="connsiteX16" fmla="*/ 83271 w 1866887"/>
                <a:gd name="connsiteY16" fmla="*/ 1476153 h 1520089"/>
                <a:gd name="connsiteX17" fmla="*/ 39337 w 1866887"/>
                <a:gd name="connsiteY17" fmla="*/ 1520089 h 1520089"/>
                <a:gd name="connsiteX0" fmla="*/ 14357 w 1866887"/>
                <a:gd name="connsiteY0" fmla="*/ 1426651 h 1520089"/>
                <a:gd name="connsiteX1" fmla="*/ 0 w 1866887"/>
                <a:gd name="connsiteY1" fmla="*/ 977018 h 1520089"/>
                <a:gd name="connsiteX2" fmla="*/ 528582 w 1866887"/>
                <a:gd name="connsiteY2" fmla="*/ 753963 h 1520089"/>
                <a:gd name="connsiteX3" fmla="*/ 924147 w 1866887"/>
                <a:gd name="connsiteY3" fmla="*/ 494044 h 1520089"/>
                <a:gd name="connsiteX4" fmla="*/ 1400439 w 1866887"/>
                <a:gd name="connsiteY4" fmla="*/ 252549 h 1520089"/>
                <a:gd name="connsiteX5" fmla="*/ 1656672 w 1866887"/>
                <a:gd name="connsiteY5" fmla="*/ 45218 h 1520089"/>
                <a:gd name="connsiteX6" fmla="*/ 1792325 w 1866887"/>
                <a:gd name="connsiteY6" fmla="*/ 0 h 1520089"/>
                <a:gd name="connsiteX7" fmla="*/ 1866887 w 1866887"/>
                <a:gd name="connsiteY7" fmla="*/ 113407 h 1520089"/>
                <a:gd name="connsiteX8" fmla="*/ 1727916 w 1866887"/>
                <a:gd name="connsiteY8" fmla="*/ 271432 h 1520089"/>
                <a:gd name="connsiteX9" fmla="*/ 1626862 w 1866887"/>
                <a:gd name="connsiteY9" fmla="*/ 409303 h 1520089"/>
                <a:gd name="connsiteX10" fmla="*/ 1298616 w 1866887"/>
                <a:gd name="connsiteY10" fmla="*/ 493040 h 1520089"/>
                <a:gd name="connsiteX11" fmla="*/ 1017262 w 1866887"/>
                <a:gd name="connsiteY11" fmla="*/ 722812 h 1520089"/>
                <a:gd name="connsiteX12" fmla="*/ 528202 w 1866887"/>
                <a:gd name="connsiteY12" fmla="*/ 1014333 h 1520089"/>
                <a:gd name="connsiteX13" fmla="*/ 317567 w 1866887"/>
                <a:gd name="connsiteY13" fmla="*/ 1170970 h 1520089"/>
                <a:gd name="connsiteX14" fmla="*/ 225041 w 1866887"/>
                <a:gd name="connsiteY14" fmla="*/ 1217631 h 1520089"/>
                <a:gd name="connsiteX15" fmla="*/ 70188 w 1866887"/>
                <a:gd name="connsiteY15" fmla="*/ 1323189 h 1520089"/>
                <a:gd name="connsiteX16" fmla="*/ 83271 w 1866887"/>
                <a:gd name="connsiteY16" fmla="*/ 1476153 h 1520089"/>
                <a:gd name="connsiteX17" fmla="*/ 39337 w 1866887"/>
                <a:gd name="connsiteY17" fmla="*/ 1520089 h 1520089"/>
                <a:gd name="connsiteX0" fmla="*/ 709 w 1866887"/>
                <a:gd name="connsiteY0" fmla="*/ 1426651 h 1520089"/>
                <a:gd name="connsiteX1" fmla="*/ 0 w 1866887"/>
                <a:gd name="connsiteY1" fmla="*/ 977018 h 1520089"/>
                <a:gd name="connsiteX2" fmla="*/ 528582 w 1866887"/>
                <a:gd name="connsiteY2" fmla="*/ 753963 h 1520089"/>
                <a:gd name="connsiteX3" fmla="*/ 924147 w 1866887"/>
                <a:gd name="connsiteY3" fmla="*/ 494044 h 1520089"/>
                <a:gd name="connsiteX4" fmla="*/ 1400439 w 1866887"/>
                <a:gd name="connsiteY4" fmla="*/ 252549 h 1520089"/>
                <a:gd name="connsiteX5" fmla="*/ 1656672 w 1866887"/>
                <a:gd name="connsiteY5" fmla="*/ 45218 h 1520089"/>
                <a:gd name="connsiteX6" fmla="*/ 1792325 w 1866887"/>
                <a:gd name="connsiteY6" fmla="*/ 0 h 1520089"/>
                <a:gd name="connsiteX7" fmla="*/ 1866887 w 1866887"/>
                <a:gd name="connsiteY7" fmla="*/ 113407 h 1520089"/>
                <a:gd name="connsiteX8" fmla="*/ 1727916 w 1866887"/>
                <a:gd name="connsiteY8" fmla="*/ 271432 h 1520089"/>
                <a:gd name="connsiteX9" fmla="*/ 1626862 w 1866887"/>
                <a:gd name="connsiteY9" fmla="*/ 409303 h 1520089"/>
                <a:gd name="connsiteX10" fmla="*/ 1298616 w 1866887"/>
                <a:gd name="connsiteY10" fmla="*/ 493040 h 1520089"/>
                <a:gd name="connsiteX11" fmla="*/ 1017262 w 1866887"/>
                <a:gd name="connsiteY11" fmla="*/ 722812 h 1520089"/>
                <a:gd name="connsiteX12" fmla="*/ 528202 w 1866887"/>
                <a:gd name="connsiteY12" fmla="*/ 1014333 h 1520089"/>
                <a:gd name="connsiteX13" fmla="*/ 317567 w 1866887"/>
                <a:gd name="connsiteY13" fmla="*/ 1170970 h 1520089"/>
                <a:gd name="connsiteX14" fmla="*/ 225041 w 1866887"/>
                <a:gd name="connsiteY14" fmla="*/ 1217631 h 1520089"/>
                <a:gd name="connsiteX15" fmla="*/ 70188 w 1866887"/>
                <a:gd name="connsiteY15" fmla="*/ 1323189 h 1520089"/>
                <a:gd name="connsiteX16" fmla="*/ 83271 w 1866887"/>
                <a:gd name="connsiteY16" fmla="*/ 1476153 h 1520089"/>
                <a:gd name="connsiteX17" fmla="*/ 39337 w 1866887"/>
                <a:gd name="connsiteY17" fmla="*/ 1520089 h 1520089"/>
                <a:gd name="connsiteX0" fmla="*/ 709 w 1866887"/>
                <a:gd name="connsiteY0" fmla="*/ 1426651 h 1486064"/>
                <a:gd name="connsiteX1" fmla="*/ 0 w 1866887"/>
                <a:gd name="connsiteY1" fmla="*/ 977018 h 1486064"/>
                <a:gd name="connsiteX2" fmla="*/ 528582 w 1866887"/>
                <a:gd name="connsiteY2" fmla="*/ 753963 h 1486064"/>
                <a:gd name="connsiteX3" fmla="*/ 924147 w 1866887"/>
                <a:gd name="connsiteY3" fmla="*/ 494044 h 1486064"/>
                <a:gd name="connsiteX4" fmla="*/ 1400439 w 1866887"/>
                <a:gd name="connsiteY4" fmla="*/ 252549 h 1486064"/>
                <a:gd name="connsiteX5" fmla="*/ 1656672 w 1866887"/>
                <a:gd name="connsiteY5" fmla="*/ 45218 h 1486064"/>
                <a:gd name="connsiteX6" fmla="*/ 1792325 w 1866887"/>
                <a:gd name="connsiteY6" fmla="*/ 0 h 1486064"/>
                <a:gd name="connsiteX7" fmla="*/ 1866887 w 1866887"/>
                <a:gd name="connsiteY7" fmla="*/ 113407 h 1486064"/>
                <a:gd name="connsiteX8" fmla="*/ 1727916 w 1866887"/>
                <a:gd name="connsiteY8" fmla="*/ 271432 h 1486064"/>
                <a:gd name="connsiteX9" fmla="*/ 1626862 w 1866887"/>
                <a:gd name="connsiteY9" fmla="*/ 409303 h 1486064"/>
                <a:gd name="connsiteX10" fmla="*/ 1298616 w 1866887"/>
                <a:gd name="connsiteY10" fmla="*/ 493040 h 1486064"/>
                <a:gd name="connsiteX11" fmla="*/ 1017262 w 1866887"/>
                <a:gd name="connsiteY11" fmla="*/ 722812 h 1486064"/>
                <a:gd name="connsiteX12" fmla="*/ 528202 w 1866887"/>
                <a:gd name="connsiteY12" fmla="*/ 1014333 h 1486064"/>
                <a:gd name="connsiteX13" fmla="*/ 317567 w 1866887"/>
                <a:gd name="connsiteY13" fmla="*/ 1170970 h 1486064"/>
                <a:gd name="connsiteX14" fmla="*/ 225041 w 1866887"/>
                <a:gd name="connsiteY14" fmla="*/ 1217631 h 1486064"/>
                <a:gd name="connsiteX15" fmla="*/ 70188 w 1866887"/>
                <a:gd name="connsiteY15" fmla="*/ 1323189 h 1486064"/>
                <a:gd name="connsiteX16" fmla="*/ 83271 w 1866887"/>
                <a:gd name="connsiteY16" fmla="*/ 1476153 h 1486064"/>
                <a:gd name="connsiteX17" fmla="*/ 12041 w 1866887"/>
                <a:gd name="connsiteY17" fmla="*/ 1442751 h 148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6887" h="1486064">
                  <a:moveTo>
                    <a:pt x="709" y="1426651"/>
                  </a:moveTo>
                  <a:cubicBezTo>
                    <a:pt x="473" y="1276773"/>
                    <a:pt x="236" y="1126896"/>
                    <a:pt x="0" y="977018"/>
                  </a:cubicBezTo>
                  <a:lnTo>
                    <a:pt x="528582" y="753963"/>
                  </a:lnTo>
                  <a:lnTo>
                    <a:pt x="924147" y="494044"/>
                  </a:lnTo>
                  <a:lnTo>
                    <a:pt x="1400439" y="252549"/>
                  </a:lnTo>
                  <a:lnTo>
                    <a:pt x="1656672" y="45218"/>
                  </a:lnTo>
                  <a:lnTo>
                    <a:pt x="1792325" y="0"/>
                  </a:lnTo>
                  <a:lnTo>
                    <a:pt x="1866887" y="113407"/>
                  </a:lnTo>
                  <a:lnTo>
                    <a:pt x="1727916" y="271432"/>
                  </a:lnTo>
                  <a:lnTo>
                    <a:pt x="1626862" y="409303"/>
                  </a:lnTo>
                  <a:lnTo>
                    <a:pt x="1298616" y="493040"/>
                  </a:lnTo>
                  <a:lnTo>
                    <a:pt x="1017262" y="722812"/>
                  </a:lnTo>
                  <a:lnTo>
                    <a:pt x="528202" y="1014333"/>
                  </a:lnTo>
                  <a:cubicBezTo>
                    <a:pt x="411586" y="1089026"/>
                    <a:pt x="368094" y="1137087"/>
                    <a:pt x="317567" y="1170970"/>
                  </a:cubicBezTo>
                  <a:cubicBezTo>
                    <a:pt x="287127" y="1184136"/>
                    <a:pt x="267946" y="1194773"/>
                    <a:pt x="225041" y="1217631"/>
                  </a:cubicBezTo>
                  <a:cubicBezTo>
                    <a:pt x="173667" y="1234818"/>
                    <a:pt x="70188" y="1321303"/>
                    <a:pt x="70188" y="1323189"/>
                  </a:cubicBezTo>
                  <a:lnTo>
                    <a:pt x="83271" y="1476153"/>
                  </a:lnTo>
                  <a:cubicBezTo>
                    <a:pt x="88494" y="1511074"/>
                    <a:pt x="9285" y="1442482"/>
                    <a:pt x="12041" y="1442751"/>
                  </a:cubicBez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838C30-2BF0-8065-9F93-556B94759E0C}"/>
                </a:ext>
              </a:extLst>
            </p:cNvPr>
            <p:cNvSpPr txBox="1"/>
            <p:nvPr/>
          </p:nvSpPr>
          <p:spPr>
            <a:xfrm>
              <a:off x="6873452" y="2542274"/>
              <a:ext cx="1640985" cy="5664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Strands/Ponds (freshwater)</a:t>
              </a:r>
            </a:p>
          </p:txBody>
        </p:sp>
        <p:sp>
          <p:nvSpPr>
            <p:cNvPr id="12" name="TextBox 11">
              <a:extLst>
                <a:ext uri="{FF2B5EF4-FFF2-40B4-BE49-F238E27FC236}">
                  <a16:creationId xmlns:a16="http://schemas.microsoft.com/office/drawing/2014/main" id="{1323C8C4-00D9-70F7-0BA0-FDFAD61297EB}"/>
                </a:ext>
              </a:extLst>
            </p:cNvPr>
            <p:cNvSpPr txBox="1"/>
            <p:nvPr/>
          </p:nvSpPr>
          <p:spPr>
            <a:xfrm>
              <a:off x="3577900" y="2474634"/>
              <a:ext cx="1327116" cy="81320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Upper Tidal Ditch</a:t>
              </a:r>
            </a:p>
            <a:p>
              <a:pPr algn="l"/>
              <a:r>
                <a:rPr lang="en-US" sz="1600"/>
                <a:t>(transition)</a:t>
              </a:r>
            </a:p>
          </p:txBody>
        </p:sp>
        <p:sp>
          <p:nvSpPr>
            <p:cNvPr id="13" name="TextBox 12">
              <a:extLst>
                <a:ext uri="{FF2B5EF4-FFF2-40B4-BE49-F238E27FC236}">
                  <a16:creationId xmlns:a16="http://schemas.microsoft.com/office/drawing/2014/main" id="{B2E21D87-850F-6BE4-9904-89BFA064EF84}"/>
                </a:ext>
              </a:extLst>
            </p:cNvPr>
            <p:cNvSpPr txBox="1"/>
            <p:nvPr/>
          </p:nvSpPr>
          <p:spPr>
            <a:xfrm>
              <a:off x="1790289" y="5565561"/>
              <a:ext cx="1640985" cy="5664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Tidal Ditch</a:t>
              </a:r>
            </a:p>
            <a:p>
              <a:pPr algn="l"/>
              <a:r>
                <a:rPr lang="en-US" sz="1600"/>
                <a:t>(estuarine)</a:t>
              </a:r>
            </a:p>
          </p:txBody>
        </p:sp>
        <p:sp>
          <p:nvSpPr>
            <p:cNvPr id="8" name="Freeform: Shape 7">
              <a:extLst>
                <a:ext uri="{FF2B5EF4-FFF2-40B4-BE49-F238E27FC236}">
                  <a16:creationId xmlns:a16="http://schemas.microsoft.com/office/drawing/2014/main" id="{95093B4B-5C9D-AFB3-6FA6-B794DC2399AD}"/>
                </a:ext>
              </a:extLst>
            </p:cNvPr>
            <p:cNvSpPr/>
            <p:nvPr/>
          </p:nvSpPr>
          <p:spPr>
            <a:xfrm>
              <a:off x="3577740" y="3260908"/>
              <a:ext cx="1830754" cy="796592"/>
            </a:xfrm>
            <a:custGeom>
              <a:avLst/>
              <a:gdLst>
                <a:gd name="connsiteX0" fmla="*/ 0 w 2624137"/>
                <a:gd name="connsiteY0" fmla="*/ 704850 h 762000"/>
                <a:gd name="connsiteX1" fmla="*/ 104775 w 2624137"/>
                <a:gd name="connsiteY1" fmla="*/ 628650 h 762000"/>
                <a:gd name="connsiteX2" fmla="*/ 185737 w 2624137"/>
                <a:gd name="connsiteY2" fmla="*/ 666750 h 762000"/>
                <a:gd name="connsiteX3" fmla="*/ 661987 w 2624137"/>
                <a:gd name="connsiteY3" fmla="*/ 657225 h 762000"/>
                <a:gd name="connsiteX4" fmla="*/ 814387 w 2624137"/>
                <a:gd name="connsiteY4" fmla="*/ 719138 h 762000"/>
                <a:gd name="connsiteX5" fmla="*/ 1300162 w 2624137"/>
                <a:gd name="connsiteY5" fmla="*/ 738188 h 762000"/>
                <a:gd name="connsiteX6" fmla="*/ 1476375 w 2624137"/>
                <a:gd name="connsiteY6" fmla="*/ 728663 h 762000"/>
                <a:gd name="connsiteX7" fmla="*/ 1790700 w 2624137"/>
                <a:gd name="connsiteY7" fmla="*/ 481013 h 762000"/>
                <a:gd name="connsiteX8" fmla="*/ 1881187 w 2624137"/>
                <a:gd name="connsiteY8" fmla="*/ 452438 h 762000"/>
                <a:gd name="connsiteX9" fmla="*/ 2428875 w 2624137"/>
                <a:gd name="connsiteY9" fmla="*/ 33338 h 762000"/>
                <a:gd name="connsiteX10" fmla="*/ 2457450 w 2624137"/>
                <a:gd name="connsiteY10" fmla="*/ 9525 h 762000"/>
                <a:gd name="connsiteX11" fmla="*/ 2624137 w 2624137"/>
                <a:gd name="connsiteY11" fmla="*/ 0 h 762000"/>
                <a:gd name="connsiteX12" fmla="*/ 2624137 w 2624137"/>
                <a:gd name="connsiteY12" fmla="*/ 47625 h 762000"/>
                <a:gd name="connsiteX13" fmla="*/ 2443162 w 2624137"/>
                <a:gd name="connsiteY13" fmla="*/ 38100 h 762000"/>
                <a:gd name="connsiteX14" fmla="*/ 2357437 w 2624137"/>
                <a:gd name="connsiteY14" fmla="*/ 133350 h 762000"/>
                <a:gd name="connsiteX15" fmla="*/ 1895475 w 2624137"/>
                <a:gd name="connsiteY15" fmla="*/ 504825 h 762000"/>
                <a:gd name="connsiteX16" fmla="*/ 1766887 w 2624137"/>
                <a:gd name="connsiteY16" fmla="*/ 504825 h 762000"/>
                <a:gd name="connsiteX17" fmla="*/ 1719262 w 2624137"/>
                <a:gd name="connsiteY17" fmla="*/ 600075 h 762000"/>
                <a:gd name="connsiteX18" fmla="*/ 1566862 w 2624137"/>
                <a:gd name="connsiteY18" fmla="*/ 719138 h 762000"/>
                <a:gd name="connsiteX19" fmla="*/ 1428750 w 2624137"/>
                <a:gd name="connsiteY19" fmla="*/ 762000 h 762000"/>
                <a:gd name="connsiteX20" fmla="*/ 1100137 w 2624137"/>
                <a:gd name="connsiteY20" fmla="*/ 757238 h 762000"/>
                <a:gd name="connsiteX21" fmla="*/ 814387 w 2624137"/>
                <a:gd name="connsiteY21" fmla="*/ 757238 h 762000"/>
                <a:gd name="connsiteX22" fmla="*/ 671512 w 2624137"/>
                <a:gd name="connsiteY22" fmla="*/ 690563 h 762000"/>
                <a:gd name="connsiteX23" fmla="*/ 257175 w 2624137"/>
                <a:gd name="connsiteY23" fmla="*/ 690563 h 762000"/>
                <a:gd name="connsiteX24" fmla="*/ 185737 w 2624137"/>
                <a:gd name="connsiteY24" fmla="*/ 681038 h 762000"/>
                <a:gd name="connsiteX25" fmla="*/ 109537 w 2624137"/>
                <a:gd name="connsiteY25" fmla="*/ 657225 h 762000"/>
                <a:gd name="connsiteX26" fmla="*/ 52387 w 2624137"/>
                <a:gd name="connsiteY26" fmla="*/ 690563 h 762000"/>
                <a:gd name="connsiteX0" fmla="*/ 0 w 2628900"/>
                <a:gd name="connsiteY0" fmla="*/ 704850 h 762000"/>
                <a:gd name="connsiteX1" fmla="*/ 104775 w 2628900"/>
                <a:gd name="connsiteY1" fmla="*/ 628650 h 762000"/>
                <a:gd name="connsiteX2" fmla="*/ 185737 w 2628900"/>
                <a:gd name="connsiteY2" fmla="*/ 666750 h 762000"/>
                <a:gd name="connsiteX3" fmla="*/ 661987 w 2628900"/>
                <a:gd name="connsiteY3" fmla="*/ 657225 h 762000"/>
                <a:gd name="connsiteX4" fmla="*/ 814387 w 2628900"/>
                <a:gd name="connsiteY4" fmla="*/ 719138 h 762000"/>
                <a:gd name="connsiteX5" fmla="*/ 1300162 w 2628900"/>
                <a:gd name="connsiteY5" fmla="*/ 738188 h 762000"/>
                <a:gd name="connsiteX6" fmla="*/ 1476375 w 2628900"/>
                <a:gd name="connsiteY6" fmla="*/ 728663 h 762000"/>
                <a:gd name="connsiteX7" fmla="*/ 1790700 w 2628900"/>
                <a:gd name="connsiteY7" fmla="*/ 481013 h 762000"/>
                <a:gd name="connsiteX8" fmla="*/ 1881187 w 2628900"/>
                <a:gd name="connsiteY8" fmla="*/ 452438 h 762000"/>
                <a:gd name="connsiteX9" fmla="*/ 2428875 w 2628900"/>
                <a:gd name="connsiteY9" fmla="*/ 33338 h 762000"/>
                <a:gd name="connsiteX10" fmla="*/ 2457450 w 2628900"/>
                <a:gd name="connsiteY10" fmla="*/ 9525 h 762000"/>
                <a:gd name="connsiteX11" fmla="*/ 2624137 w 2628900"/>
                <a:gd name="connsiteY11" fmla="*/ 0 h 762000"/>
                <a:gd name="connsiteX12" fmla="*/ 2628900 w 2628900"/>
                <a:gd name="connsiteY12" fmla="*/ 9525 h 762000"/>
                <a:gd name="connsiteX13" fmla="*/ 2624137 w 2628900"/>
                <a:gd name="connsiteY13" fmla="*/ 47625 h 762000"/>
                <a:gd name="connsiteX14" fmla="*/ 2443162 w 2628900"/>
                <a:gd name="connsiteY14" fmla="*/ 38100 h 762000"/>
                <a:gd name="connsiteX15" fmla="*/ 2357437 w 2628900"/>
                <a:gd name="connsiteY15" fmla="*/ 133350 h 762000"/>
                <a:gd name="connsiteX16" fmla="*/ 1895475 w 2628900"/>
                <a:gd name="connsiteY16" fmla="*/ 504825 h 762000"/>
                <a:gd name="connsiteX17" fmla="*/ 1766887 w 2628900"/>
                <a:gd name="connsiteY17" fmla="*/ 504825 h 762000"/>
                <a:gd name="connsiteX18" fmla="*/ 1719262 w 2628900"/>
                <a:gd name="connsiteY18" fmla="*/ 600075 h 762000"/>
                <a:gd name="connsiteX19" fmla="*/ 1566862 w 2628900"/>
                <a:gd name="connsiteY19" fmla="*/ 719138 h 762000"/>
                <a:gd name="connsiteX20" fmla="*/ 1428750 w 2628900"/>
                <a:gd name="connsiteY20" fmla="*/ 762000 h 762000"/>
                <a:gd name="connsiteX21" fmla="*/ 1100137 w 2628900"/>
                <a:gd name="connsiteY21" fmla="*/ 757238 h 762000"/>
                <a:gd name="connsiteX22" fmla="*/ 814387 w 2628900"/>
                <a:gd name="connsiteY22" fmla="*/ 757238 h 762000"/>
                <a:gd name="connsiteX23" fmla="*/ 671512 w 2628900"/>
                <a:gd name="connsiteY23" fmla="*/ 690563 h 762000"/>
                <a:gd name="connsiteX24" fmla="*/ 257175 w 2628900"/>
                <a:gd name="connsiteY24" fmla="*/ 690563 h 762000"/>
                <a:gd name="connsiteX25" fmla="*/ 185737 w 2628900"/>
                <a:gd name="connsiteY25" fmla="*/ 681038 h 762000"/>
                <a:gd name="connsiteX26" fmla="*/ 109537 w 2628900"/>
                <a:gd name="connsiteY26" fmla="*/ 657225 h 762000"/>
                <a:gd name="connsiteX27" fmla="*/ 52387 w 2628900"/>
                <a:gd name="connsiteY27" fmla="*/ 690563 h 762000"/>
                <a:gd name="connsiteX0" fmla="*/ 0 w 2624137"/>
                <a:gd name="connsiteY0" fmla="*/ 976312 h 1033462"/>
                <a:gd name="connsiteX1" fmla="*/ 104775 w 2624137"/>
                <a:gd name="connsiteY1" fmla="*/ 900112 h 1033462"/>
                <a:gd name="connsiteX2" fmla="*/ 185737 w 2624137"/>
                <a:gd name="connsiteY2" fmla="*/ 938212 h 1033462"/>
                <a:gd name="connsiteX3" fmla="*/ 661987 w 2624137"/>
                <a:gd name="connsiteY3" fmla="*/ 928687 h 1033462"/>
                <a:gd name="connsiteX4" fmla="*/ 814387 w 2624137"/>
                <a:gd name="connsiteY4" fmla="*/ 990600 h 1033462"/>
                <a:gd name="connsiteX5" fmla="*/ 1300162 w 2624137"/>
                <a:gd name="connsiteY5" fmla="*/ 1009650 h 1033462"/>
                <a:gd name="connsiteX6" fmla="*/ 1476375 w 2624137"/>
                <a:gd name="connsiteY6" fmla="*/ 1000125 h 1033462"/>
                <a:gd name="connsiteX7" fmla="*/ 1790700 w 2624137"/>
                <a:gd name="connsiteY7" fmla="*/ 752475 h 1033462"/>
                <a:gd name="connsiteX8" fmla="*/ 1881187 w 2624137"/>
                <a:gd name="connsiteY8" fmla="*/ 723900 h 1033462"/>
                <a:gd name="connsiteX9" fmla="*/ 2428875 w 2624137"/>
                <a:gd name="connsiteY9" fmla="*/ 304800 h 1033462"/>
                <a:gd name="connsiteX10" fmla="*/ 2457450 w 2624137"/>
                <a:gd name="connsiteY10" fmla="*/ 280987 h 1033462"/>
                <a:gd name="connsiteX11" fmla="*/ 2624137 w 2624137"/>
                <a:gd name="connsiteY11" fmla="*/ 271462 h 1033462"/>
                <a:gd name="connsiteX12" fmla="*/ 2624137 w 2624137"/>
                <a:gd name="connsiteY12" fmla="*/ 0 h 1033462"/>
                <a:gd name="connsiteX13" fmla="*/ 2624137 w 2624137"/>
                <a:gd name="connsiteY13" fmla="*/ 319087 h 1033462"/>
                <a:gd name="connsiteX14" fmla="*/ 2443162 w 2624137"/>
                <a:gd name="connsiteY14" fmla="*/ 309562 h 1033462"/>
                <a:gd name="connsiteX15" fmla="*/ 2357437 w 2624137"/>
                <a:gd name="connsiteY15" fmla="*/ 404812 h 1033462"/>
                <a:gd name="connsiteX16" fmla="*/ 1895475 w 2624137"/>
                <a:gd name="connsiteY16" fmla="*/ 776287 h 1033462"/>
                <a:gd name="connsiteX17" fmla="*/ 1766887 w 2624137"/>
                <a:gd name="connsiteY17" fmla="*/ 776287 h 1033462"/>
                <a:gd name="connsiteX18" fmla="*/ 1719262 w 2624137"/>
                <a:gd name="connsiteY18" fmla="*/ 871537 h 1033462"/>
                <a:gd name="connsiteX19" fmla="*/ 1566862 w 2624137"/>
                <a:gd name="connsiteY19" fmla="*/ 990600 h 1033462"/>
                <a:gd name="connsiteX20" fmla="*/ 1428750 w 2624137"/>
                <a:gd name="connsiteY20" fmla="*/ 1033462 h 1033462"/>
                <a:gd name="connsiteX21" fmla="*/ 1100137 w 2624137"/>
                <a:gd name="connsiteY21" fmla="*/ 1028700 h 1033462"/>
                <a:gd name="connsiteX22" fmla="*/ 814387 w 2624137"/>
                <a:gd name="connsiteY22" fmla="*/ 1028700 h 1033462"/>
                <a:gd name="connsiteX23" fmla="*/ 671512 w 2624137"/>
                <a:gd name="connsiteY23" fmla="*/ 962025 h 1033462"/>
                <a:gd name="connsiteX24" fmla="*/ 257175 w 2624137"/>
                <a:gd name="connsiteY24" fmla="*/ 962025 h 1033462"/>
                <a:gd name="connsiteX25" fmla="*/ 185737 w 2624137"/>
                <a:gd name="connsiteY25" fmla="*/ 952500 h 1033462"/>
                <a:gd name="connsiteX26" fmla="*/ 109537 w 2624137"/>
                <a:gd name="connsiteY26" fmla="*/ 928687 h 1033462"/>
                <a:gd name="connsiteX27" fmla="*/ 52387 w 2624137"/>
                <a:gd name="connsiteY27" fmla="*/ 962025 h 1033462"/>
                <a:gd name="connsiteX0" fmla="*/ 0 w 2628900"/>
                <a:gd name="connsiteY0" fmla="*/ 909637 h 966787"/>
                <a:gd name="connsiteX1" fmla="*/ 104775 w 2628900"/>
                <a:gd name="connsiteY1" fmla="*/ 833437 h 966787"/>
                <a:gd name="connsiteX2" fmla="*/ 185737 w 2628900"/>
                <a:gd name="connsiteY2" fmla="*/ 871537 h 966787"/>
                <a:gd name="connsiteX3" fmla="*/ 661987 w 2628900"/>
                <a:gd name="connsiteY3" fmla="*/ 862012 h 966787"/>
                <a:gd name="connsiteX4" fmla="*/ 814387 w 2628900"/>
                <a:gd name="connsiteY4" fmla="*/ 923925 h 966787"/>
                <a:gd name="connsiteX5" fmla="*/ 1300162 w 2628900"/>
                <a:gd name="connsiteY5" fmla="*/ 942975 h 966787"/>
                <a:gd name="connsiteX6" fmla="*/ 1476375 w 2628900"/>
                <a:gd name="connsiteY6" fmla="*/ 933450 h 966787"/>
                <a:gd name="connsiteX7" fmla="*/ 1790700 w 2628900"/>
                <a:gd name="connsiteY7" fmla="*/ 685800 h 966787"/>
                <a:gd name="connsiteX8" fmla="*/ 1881187 w 2628900"/>
                <a:gd name="connsiteY8" fmla="*/ 657225 h 966787"/>
                <a:gd name="connsiteX9" fmla="*/ 2428875 w 2628900"/>
                <a:gd name="connsiteY9" fmla="*/ 238125 h 966787"/>
                <a:gd name="connsiteX10" fmla="*/ 2457450 w 2628900"/>
                <a:gd name="connsiteY10" fmla="*/ 214312 h 966787"/>
                <a:gd name="connsiteX11" fmla="*/ 2624137 w 2628900"/>
                <a:gd name="connsiteY11" fmla="*/ 204787 h 966787"/>
                <a:gd name="connsiteX12" fmla="*/ 2628900 w 2628900"/>
                <a:gd name="connsiteY12" fmla="*/ 0 h 966787"/>
                <a:gd name="connsiteX13" fmla="*/ 2624137 w 2628900"/>
                <a:gd name="connsiteY13" fmla="*/ 252412 h 966787"/>
                <a:gd name="connsiteX14" fmla="*/ 2443162 w 2628900"/>
                <a:gd name="connsiteY14" fmla="*/ 242887 h 966787"/>
                <a:gd name="connsiteX15" fmla="*/ 2357437 w 2628900"/>
                <a:gd name="connsiteY15" fmla="*/ 338137 h 966787"/>
                <a:gd name="connsiteX16" fmla="*/ 1895475 w 2628900"/>
                <a:gd name="connsiteY16" fmla="*/ 709612 h 966787"/>
                <a:gd name="connsiteX17" fmla="*/ 1766887 w 2628900"/>
                <a:gd name="connsiteY17" fmla="*/ 709612 h 966787"/>
                <a:gd name="connsiteX18" fmla="*/ 1719262 w 2628900"/>
                <a:gd name="connsiteY18" fmla="*/ 804862 h 966787"/>
                <a:gd name="connsiteX19" fmla="*/ 1566862 w 2628900"/>
                <a:gd name="connsiteY19" fmla="*/ 923925 h 966787"/>
                <a:gd name="connsiteX20" fmla="*/ 1428750 w 2628900"/>
                <a:gd name="connsiteY20" fmla="*/ 966787 h 966787"/>
                <a:gd name="connsiteX21" fmla="*/ 1100137 w 2628900"/>
                <a:gd name="connsiteY21" fmla="*/ 962025 h 966787"/>
                <a:gd name="connsiteX22" fmla="*/ 814387 w 2628900"/>
                <a:gd name="connsiteY22" fmla="*/ 962025 h 966787"/>
                <a:gd name="connsiteX23" fmla="*/ 671512 w 2628900"/>
                <a:gd name="connsiteY23" fmla="*/ 895350 h 966787"/>
                <a:gd name="connsiteX24" fmla="*/ 257175 w 2628900"/>
                <a:gd name="connsiteY24" fmla="*/ 895350 h 966787"/>
                <a:gd name="connsiteX25" fmla="*/ 185737 w 2628900"/>
                <a:gd name="connsiteY25" fmla="*/ 885825 h 966787"/>
                <a:gd name="connsiteX26" fmla="*/ 109537 w 2628900"/>
                <a:gd name="connsiteY26" fmla="*/ 862012 h 966787"/>
                <a:gd name="connsiteX27" fmla="*/ 52387 w 2628900"/>
                <a:gd name="connsiteY27" fmla="*/ 895350 h 966787"/>
                <a:gd name="connsiteX0" fmla="*/ 0 w 2639043"/>
                <a:gd name="connsiteY0" fmla="*/ 941224 h 998374"/>
                <a:gd name="connsiteX1" fmla="*/ 104775 w 2639043"/>
                <a:gd name="connsiteY1" fmla="*/ 865024 h 998374"/>
                <a:gd name="connsiteX2" fmla="*/ 185737 w 2639043"/>
                <a:gd name="connsiteY2" fmla="*/ 903124 h 998374"/>
                <a:gd name="connsiteX3" fmla="*/ 661987 w 2639043"/>
                <a:gd name="connsiteY3" fmla="*/ 893599 h 998374"/>
                <a:gd name="connsiteX4" fmla="*/ 814387 w 2639043"/>
                <a:gd name="connsiteY4" fmla="*/ 955512 h 998374"/>
                <a:gd name="connsiteX5" fmla="*/ 1300162 w 2639043"/>
                <a:gd name="connsiteY5" fmla="*/ 974562 h 998374"/>
                <a:gd name="connsiteX6" fmla="*/ 1476375 w 2639043"/>
                <a:gd name="connsiteY6" fmla="*/ 965037 h 998374"/>
                <a:gd name="connsiteX7" fmla="*/ 1790700 w 2639043"/>
                <a:gd name="connsiteY7" fmla="*/ 717387 h 998374"/>
                <a:gd name="connsiteX8" fmla="*/ 1881187 w 2639043"/>
                <a:gd name="connsiteY8" fmla="*/ 688812 h 998374"/>
                <a:gd name="connsiteX9" fmla="*/ 2428875 w 2639043"/>
                <a:gd name="connsiteY9" fmla="*/ 269712 h 998374"/>
                <a:gd name="connsiteX10" fmla="*/ 2457450 w 2639043"/>
                <a:gd name="connsiteY10" fmla="*/ 245899 h 998374"/>
                <a:gd name="connsiteX11" fmla="*/ 2624137 w 2639043"/>
                <a:gd name="connsiteY11" fmla="*/ 236374 h 998374"/>
                <a:gd name="connsiteX12" fmla="*/ 2628900 w 2639043"/>
                <a:gd name="connsiteY12" fmla="*/ 31587 h 998374"/>
                <a:gd name="connsiteX13" fmla="*/ 2628899 w 2639043"/>
                <a:gd name="connsiteY13" fmla="*/ 26824 h 998374"/>
                <a:gd name="connsiteX14" fmla="*/ 2624137 w 2639043"/>
                <a:gd name="connsiteY14" fmla="*/ 283999 h 998374"/>
                <a:gd name="connsiteX15" fmla="*/ 2443162 w 2639043"/>
                <a:gd name="connsiteY15" fmla="*/ 274474 h 998374"/>
                <a:gd name="connsiteX16" fmla="*/ 2357437 w 2639043"/>
                <a:gd name="connsiteY16" fmla="*/ 369724 h 998374"/>
                <a:gd name="connsiteX17" fmla="*/ 1895475 w 2639043"/>
                <a:gd name="connsiteY17" fmla="*/ 741199 h 998374"/>
                <a:gd name="connsiteX18" fmla="*/ 1766887 w 2639043"/>
                <a:gd name="connsiteY18" fmla="*/ 741199 h 998374"/>
                <a:gd name="connsiteX19" fmla="*/ 1719262 w 2639043"/>
                <a:gd name="connsiteY19" fmla="*/ 836449 h 998374"/>
                <a:gd name="connsiteX20" fmla="*/ 1566862 w 2639043"/>
                <a:gd name="connsiteY20" fmla="*/ 955512 h 998374"/>
                <a:gd name="connsiteX21" fmla="*/ 1428750 w 2639043"/>
                <a:gd name="connsiteY21" fmla="*/ 998374 h 998374"/>
                <a:gd name="connsiteX22" fmla="*/ 1100137 w 2639043"/>
                <a:gd name="connsiteY22" fmla="*/ 993612 h 998374"/>
                <a:gd name="connsiteX23" fmla="*/ 814387 w 2639043"/>
                <a:gd name="connsiteY23" fmla="*/ 993612 h 998374"/>
                <a:gd name="connsiteX24" fmla="*/ 671512 w 2639043"/>
                <a:gd name="connsiteY24" fmla="*/ 926937 h 998374"/>
                <a:gd name="connsiteX25" fmla="*/ 257175 w 2639043"/>
                <a:gd name="connsiteY25" fmla="*/ 926937 h 998374"/>
                <a:gd name="connsiteX26" fmla="*/ 185737 w 2639043"/>
                <a:gd name="connsiteY26" fmla="*/ 917412 h 998374"/>
                <a:gd name="connsiteX27" fmla="*/ 109537 w 2639043"/>
                <a:gd name="connsiteY27" fmla="*/ 893599 h 998374"/>
                <a:gd name="connsiteX28" fmla="*/ 52387 w 2639043"/>
                <a:gd name="connsiteY28" fmla="*/ 926937 h 998374"/>
                <a:gd name="connsiteX0" fmla="*/ 0 w 2976563"/>
                <a:gd name="connsiteY0" fmla="*/ 1050772 h 1107922"/>
                <a:gd name="connsiteX1" fmla="*/ 104775 w 2976563"/>
                <a:gd name="connsiteY1" fmla="*/ 974572 h 1107922"/>
                <a:gd name="connsiteX2" fmla="*/ 185737 w 2976563"/>
                <a:gd name="connsiteY2" fmla="*/ 1012672 h 1107922"/>
                <a:gd name="connsiteX3" fmla="*/ 661987 w 2976563"/>
                <a:gd name="connsiteY3" fmla="*/ 1003147 h 1107922"/>
                <a:gd name="connsiteX4" fmla="*/ 814387 w 2976563"/>
                <a:gd name="connsiteY4" fmla="*/ 1065060 h 1107922"/>
                <a:gd name="connsiteX5" fmla="*/ 1300162 w 2976563"/>
                <a:gd name="connsiteY5" fmla="*/ 1084110 h 1107922"/>
                <a:gd name="connsiteX6" fmla="*/ 1476375 w 2976563"/>
                <a:gd name="connsiteY6" fmla="*/ 1074585 h 1107922"/>
                <a:gd name="connsiteX7" fmla="*/ 1790700 w 2976563"/>
                <a:gd name="connsiteY7" fmla="*/ 826935 h 1107922"/>
                <a:gd name="connsiteX8" fmla="*/ 1881187 w 2976563"/>
                <a:gd name="connsiteY8" fmla="*/ 798360 h 1107922"/>
                <a:gd name="connsiteX9" fmla="*/ 2428875 w 2976563"/>
                <a:gd name="connsiteY9" fmla="*/ 379260 h 1107922"/>
                <a:gd name="connsiteX10" fmla="*/ 2457450 w 2976563"/>
                <a:gd name="connsiteY10" fmla="*/ 355447 h 1107922"/>
                <a:gd name="connsiteX11" fmla="*/ 2624137 w 2976563"/>
                <a:gd name="connsiteY11" fmla="*/ 345922 h 1107922"/>
                <a:gd name="connsiteX12" fmla="*/ 2628900 w 2976563"/>
                <a:gd name="connsiteY12" fmla="*/ 141135 h 1107922"/>
                <a:gd name="connsiteX13" fmla="*/ 2976562 w 2976563"/>
                <a:gd name="connsiteY13" fmla="*/ 7785 h 1107922"/>
                <a:gd name="connsiteX14" fmla="*/ 2624137 w 2976563"/>
                <a:gd name="connsiteY14" fmla="*/ 393547 h 1107922"/>
                <a:gd name="connsiteX15" fmla="*/ 2443162 w 2976563"/>
                <a:gd name="connsiteY15" fmla="*/ 384022 h 1107922"/>
                <a:gd name="connsiteX16" fmla="*/ 2357437 w 2976563"/>
                <a:gd name="connsiteY16" fmla="*/ 479272 h 1107922"/>
                <a:gd name="connsiteX17" fmla="*/ 1895475 w 2976563"/>
                <a:gd name="connsiteY17" fmla="*/ 850747 h 1107922"/>
                <a:gd name="connsiteX18" fmla="*/ 1766887 w 2976563"/>
                <a:gd name="connsiteY18" fmla="*/ 850747 h 1107922"/>
                <a:gd name="connsiteX19" fmla="*/ 1719262 w 2976563"/>
                <a:gd name="connsiteY19" fmla="*/ 945997 h 1107922"/>
                <a:gd name="connsiteX20" fmla="*/ 1566862 w 2976563"/>
                <a:gd name="connsiteY20" fmla="*/ 1065060 h 1107922"/>
                <a:gd name="connsiteX21" fmla="*/ 1428750 w 2976563"/>
                <a:gd name="connsiteY21" fmla="*/ 1107922 h 1107922"/>
                <a:gd name="connsiteX22" fmla="*/ 1100137 w 2976563"/>
                <a:gd name="connsiteY22" fmla="*/ 1103160 h 1107922"/>
                <a:gd name="connsiteX23" fmla="*/ 814387 w 2976563"/>
                <a:gd name="connsiteY23" fmla="*/ 1103160 h 1107922"/>
                <a:gd name="connsiteX24" fmla="*/ 671512 w 2976563"/>
                <a:gd name="connsiteY24" fmla="*/ 1036485 h 1107922"/>
                <a:gd name="connsiteX25" fmla="*/ 257175 w 2976563"/>
                <a:gd name="connsiteY25" fmla="*/ 1036485 h 1107922"/>
                <a:gd name="connsiteX26" fmla="*/ 185737 w 2976563"/>
                <a:gd name="connsiteY26" fmla="*/ 1026960 h 1107922"/>
                <a:gd name="connsiteX27" fmla="*/ 109537 w 2976563"/>
                <a:gd name="connsiteY27" fmla="*/ 1003147 h 1107922"/>
                <a:gd name="connsiteX28" fmla="*/ 52387 w 2976563"/>
                <a:gd name="connsiteY28" fmla="*/ 1036485 h 1107922"/>
                <a:gd name="connsiteX0" fmla="*/ 0 w 3017689"/>
                <a:gd name="connsiteY0" fmla="*/ 1073876 h 1131026"/>
                <a:gd name="connsiteX1" fmla="*/ 104775 w 3017689"/>
                <a:gd name="connsiteY1" fmla="*/ 997676 h 1131026"/>
                <a:gd name="connsiteX2" fmla="*/ 185737 w 3017689"/>
                <a:gd name="connsiteY2" fmla="*/ 1035776 h 1131026"/>
                <a:gd name="connsiteX3" fmla="*/ 661987 w 3017689"/>
                <a:gd name="connsiteY3" fmla="*/ 1026251 h 1131026"/>
                <a:gd name="connsiteX4" fmla="*/ 814387 w 3017689"/>
                <a:gd name="connsiteY4" fmla="*/ 1088164 h 1131026"/>
                <a:gd name="connsiteX5" fmla="*/ 1300162 w 3017689"/>
                <a:gd name="connsiteY5" fmla="*/ 1107214 h 1131026"/>
                <a:gd name="connsiteX6" fmla="*/ 1476375 w 3017689"/>
                <a:gd name="connsiteY6" fmla="*/ 1097689 h 1131026"/>
                <a:gd name="connsiteX7" fmla="*/ 1790700 w 3017689"/>
                <a:gd name="connsiteY7" fmla="*/ 850039 h 1131026"/>
                <a:gd name="connsiteX8" fmla="*/ 1881187 w 3017689"/>
                <a:gd name="connsiteY8" fmla="*/ 821464 h 1131026"/>
                <a:gd name="connsiteX9" fmla="*/ 2428875 w 3017689"/>
                <a:gd name="connsiteY9" fmla="*/ 402364 h 1131026"/>
                <a:gd name="connsiteX10" fmla="*/ 2457450 w 3017689"/>
                <a:gd name="connsiteY10" fmla="*/ 378551 h 1131026"/>
                <a:gd name="connsiteX11" fmla="*/ 2624137 w 3017689"/>
                <a:gd name="connsiteY11" fmla="*/ 369026 h 1131026"/>
                <a:gd name="connsiteX12" fmla="*/ 2628900 w 3017689"/>
                <a:gd name="connsiteY12" fmla="*/ 164239 h 1131026"/>
                <a:gd name="connsiteX13" fmla="*/ 2976562 w 3017689"/>
                <a:gd name="connsiteY13" fmla="*/ 30889 h 1131026"/>
                <a:gd name="connsiteX14" fmla="*/ 2971799 w 3017689"/>
                <a:gd name="connsiteY14" fmla="*/ 35651 h 1131026"/>
                <a:gd name="connsiteX15" fmla="*/ 2624137 w 3017689"/>
                <a:gd name="connsiteY15" fmla="*/ 416651 h 1131026"/>
                <a:gd name="connsiteX16" fmla="*/ 2443162 w 3017689"/>
                <a:gd name="connsiteY16" fmla="*/ 407126 h 1131026"/>
                <a:gd name="connsiteX17" fmla="*/ 2357437 w 3017689"/>
                <a:gd name="connsiteY17" fmla="*/ 502376 h 1131026"/>
                <a:gd name="connsiteX18" fmla="*/ 1895475 w 3017689"/>
                <a:gd name="connsiteY18" fmla="*/ 873851 h 1131026"/>
                <a:gd name="connsiteX19" fmla="*/ 1766887 w 3017689"/>
                <a:gd name="connsiteY19" fmla="*/ 873851 h 1131026"/>
                <a:gd name="connsiteX20" fmla="*/ 1719262 w 3017689"/>
                <a:gd name="connsiteY20" fmla="*/ 969101 h 1131026"/>
                <a:gd name="connsiteX21" fmla="*/ 1566862 w 3017689"/>
                <a:gd name="connsiteY21" fmla="*/ 1088164 h 1131026"/>
                <a:gd name="connsiteX22" fmla="*/ 1428750 w 3017689"/>
                <a:gd name="connsiteY22" fmla="*/ 1131026 h 1131026"/>
                <a:gd name="connsiteX23" fmla="*/ 1100137 w 3017689"/>
                <a:gd name="connsiteY23" fmla="*/ 1126264 h 1131026"/>
                <a:gd name="connsiteX24" fmla="*/ 814387 w 3017689"/>
                <a:gd name="connsiteY24" fmla="*/ 1126264 h 1131026"/>
                <a:gd name="connsiteX25" fmla="*/ 671512 w 3017689"/>
                <a:gd name="connsiteY25" fmla="*/ 1059589 h 1131026"/>
                <a:gd name="connsiteX26" fmla="*/ 257175 w 3017689"/>
                <a:gd name="connsiteY26" fmla="*/ 1059589 h 1131026"/>
                <a:gd name="connsiteX27" fmla="*/ 185737 w 3017689"/>
                <a:gd name="connsiteY27" fmla="*/ 1050064 h 1131026"/>
                <a:gd name="connsiteX28" fmla="*/ 109537 w 3017689"/>
                <a:gd name="connsiteY28" fmla="*/ 1026251 h 1131026"/>
                <a:gd name="connsiteX29" fmla="*/ 52387 w 3017689"/>
                <a:gd name="connsiteY29" fmla="*/ 1059589 h 1131026"/>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24137 w 3030792"/>
                <a:gd name="connsiteY15" fmla="*/ 408409 h 1122784"/>
                <a:gd name="connsiteX16" fmla="*/ 2443162 w 3030792"/>
                <a:gd name="connsiteY16" fmla="*/ 398884 h 1122784"/>
                <a:gd name="connsiteX17" fmla="*/ 2357437 w 3030792"/>
                <a:gd name="connsiteY17" fmla="*/ 494134 h 1122784"/>
                <a:gd name="connsiteX18" fmla="*/ 1895475 w 3030792"/>
                <a:gd name="connsiteY18" fmla="*/ 865609 h 1122784"/>
                <a:gd name="connsiteX19" fmla="*/ 1766887 w 3030792"/>
                <a:gd name="connsiteY19" fmla="*/ 865609 h 1122784"/>
                <a:gd name="connsiteX20" fmla="*/ 1719262 w 3030792"/>
                <a:gd name="connsiteY20" fmla="*/ 960859 h 1122784"/>
                <a:gd name="connsiteX21" fmla="*/ 1566862 w 3030792"/>
                <a:gd name="connsiteY21" fmla="*/ 1079922 h 1122784"/>
                <a:gd name="connsiteX22" fmla="*/ 1428750 w 3030792"/>
                <a:gd name="connsiteY22" fmla="*/ 1122784 h 1122784"/>
                <a:gd name="connsiteX23" fmla="*/ 1100137 w 3030792"/>
                <a:gd name="connsiteY23" fmla="*/ 1118022 h 1122784"/>
                <a:gd name="connsiteX24" fmla="*/ 814387 w 3030792"/>
                <a:gd name="connsiteY24" fmla="*/ 1118022 h 1122784"/>
                <a:gd name="connsiteX25" fmla="*/ 671512 w 3030792"/>
                <a:gd name="connsiteY25" fmla="*/ 1051347 h 1122784"/>
                <a:gd name="connsiteX26" fmla="*/ 257175 w 3030792"/>
                <a:gd name="connsiteY26" fmla="*/ 1051347 h 1122784"/>
                <a:gd name="connsiteX27" fmla="*/ 185737 w 3030792"/>
                <a:gd name="connsiteY27" fmla="*/ 1041822 h 1122784"/>
                <a:gd name="connsiteX28" fmla="*/ 109537 w 3030792"/>
                <a:gd name="connsiteY28" fmla="*/ 1018009 h 1122784"/>
                <a:gd name="connsiteX29" fmla="*/ 52387 w 3030792"/>
                <a:gd name="connsiteY29"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24137 w 3030792"/>
                <a:gd name="connsiteY15" fmla="*/ 408409 h 1122784"/>
                <a:gd name="connsiteX16" fmla="*/ 2628898 w 3030792"/>
                <a:gd name="connsiteY16" fmla="*/ 413172 h 1122784"/>
                <a:gd name="connsiteX17" fmla="*/ 2443162 w 3030792"/>
                <a:gd name="connsiteY17" fmla="*/ 398884 h 1122784"/>
                <a:gd name="connsiteX18" fmla="*/ 2357437 w 3030792"/>
                <a:gd name="connsiteY18" fmla="*/ 494134 h 1122784"/>
                <a:gd name="connsiteX19" fmla="*/ 1895475 w 3030792"/>
                <a:gd name="connsiteY19" fmla="*/ 865609 h 1122784"/>
                <a:gd name="connsiteX20" fmla="*/ 1766887 w 3030792"/>
                <a:gd name="connsiteY20" fmla="*/ 865609 h 1122784"/>
                <a:gd name="connsiteX21" fmla="*/ 1719262 w 3030792"/>
                <a:gd name="connsiteY21" fmla="*/ 960859 h 1122784"/>
                <a:gd name="connsiteX22" fmla="*/ 1566862 w 3030792"/>
                <a:gd name="connsiteY22" fmla="*/ 1079922 h 1122784"/>
                <a:gd name="connsiteX23" fmla="*/ 1428750 w 3030792"/>
                <a:gd name="connsiteY23" fmla="*/ 1122784 h 1122784"/>
                <a:gd name="connsiteX24" fmla="*/ 1100137 w 3030792"/>
                <a:gd name="connsiteY24" fmla="*/ 1118022 h 1122784"/>
                <a:gd name="connsiteX25" fmla="*/ 814387 w 3030792"/>
                <a:gd name="connsiteY25" fmla="*/ 1118022 h 1122784"/>
                <a:gd name="connsiteX26" fmla="*/ 671512 w 3030792"/>
                <a:gd name="connsiteY26" fmla="*/ 1051347 h 1122784"/>
                <a:gd name="connsiteX27" fmla="*/ 257175 w 3030792"/>
                <a:gd name="connsiteY27" fmla="*/ 1051347 h 1122784"/>
                <a:gd name="connsiteX28" fmla="*/ 185737 w 3030792"/>
                <a:gd name="connsiteY28" fmla="*/ 1041822 h 1122784"/>
                <a:gd name="connsiteX29" fmla="*/ 109537 w 3030792"/>
                <a:gd name="connsiteY29" fmla="*/ 1018009 h 1122784"/>
                <a:gd name="connsiteX30" fmla="*/ 52387 w 3030792"/>
                <a:gd name="connsiteY30"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995610 w 3030792"/>
                <a:gd name="connsiteY15" fmla="*/ 51222 h 1122784"/>
                <a:gd name="connsiteX16" fmla="*/ 2624137 w 3030792"/>
                <a:gd name="connsiteY16" fmla="*/ 408409 h 1122784"/>
                <a:gd name="connsiteX17" fmla="*/ 2628898 w 3030792"/>
                <a:gd name="connsiteY17" fmla="*/ 413172 h 1122784"/>
                <a:gd name="connsiteX18" fmla="*/ 2443162 w 3030792"/>
                <a:gd name="connsiteY18" fmla="*/ 398884 h 1122784"/>
                <a:gd name="connsiteX19" fmla="*/ 2357437 w 3030792"/>
                <a:gd name="connsiteY19" fmla="*/ 494134 h 1122784"/>
                <a:gd name="connsiteX20" fmla="*/ 1895475 w 3030792"/>
                <a:gd name="connsiteY20" fmla="*/ 865609 h 1122784"/>
                <a:gd name="connsiteX21" fmla="*/ 1766887 w 3030792"/>
                <a:gd name="connsiteY21" fmla="*/ 865609 h 1122784"/>
                <a:gd name="connsiteX22" fmla="*/ 1719262 w 3030792"/>
                <a:gd name="connsiteY22" fmla="*/ 960859 h 1122784"/>
                <a:gd name="connsiteX23" fmla="*/ 1566862 w 3030792"/>
                <a:gd name="connsiteY23" fmla="*/ 1079922 h 1122784"/>
                <a:gd name="connsiteX24" fmla="*/ 1428750 w 3030792"/>
                <a:gd name="connsiteY24" fmla="*/ 1122784 h 1122784"/>
                <a:gd name="connsiteX25" fmla="*/ 1100137 w 3030792"/>
                <a:gd name="connsiteY25" fmla="*/ 1118022 h 1122784"/>
                <a:gd name="connsiteX26" fmla="*/ 814387 w 3030792"/>
                <a:gd name="connsiteY26" fmla="*/ 1118022 h 1122784"/>
                <a:gd name="connsiteX27" fmla="*/ 671512 w 3030792"/>
                <a:gd name="connsiteY27" fmla="*/ 1051347 h 1122784"/>
                <a:gd name="connsiteX28" fmla="*/ 257175 w 3030792"/>
                <a:gd name="connsiteY28" fmla="*/ 1051347 h 1122784"/>
                <a:gd name="connsiteX29" fmla="*/ 185737 w 3030792"/>
                <a:gd name="connsiteY29" fmla="*/ 1041822 h 1122784"/>
                <a:gd name="connsiteX30" fmla="*/ 109537 w 3030792"/>
                <a:gd name="connsiteY30" fmla="*/ 1018009 h 1122784"/>
                <a:gd name="connsiteX31" fmla="*/ 52387 w 3030792"/>
                <a:gd name="connsiteY31"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728910 w 3030792"/>
                <a:gd name="connsiteY15" fmla="*/ 146472 h 1122784"/>
                <a:gd name="connsiteX16" fmla="*/ 2624137 w 3030792"/>
                <a:gd name="connsiteY16" fmla="*/ 408409 h 1122784"/>
                <a:gd name="connsiteX17" fmla="*/ 2628898 w 3030792"/>
                <a:gd name="connsiteY17" fmla="*/ 413172 h 1122784"/>
                <a:gd name="connsiteX18" fmla="*/ 2443162 w 3030792"/>
                <a:gd name="connsiteY18" fmla="*/ 398884 h 1122784"/>
                <a:gd name="connsiteX19" fmla="*/ 2357437 w 3030792"/>
                <a:gd name="connsiteY19" fmla="*/ 494134 h 1122784"/>
                <a:gd name="connsiteX20" fmla="*/ 1895475 w 3030792"/>
                <a:gd name="connsiteY20" fmla="*/ 865609 h 1122784"/>
                <a:gd name="connsiteX21" fmla="*/ 1766887 w 3030792"/>
                <a:gd name="connsiteY21" fmla="*/ 865609 h 1122784"/>
                <a:gd name="connsiteX22" fmla="*/ 1719262 w 3030792"/>
                <a:gd name="connsiteY22" fmla="*/ 960859 h 1122784"/>
                <a:gd name="connsiteX23" fmla="*/ 1566862 w 3030792"/>
                <a:gd name="connsiteY23" fmla="*/ 1079922 h 1122784"/>
                <a:gd name="connsiteX24" fmla="*/ 1428750 w 3030792"/>
                <a:gd name="connsiteY24" fmla="*/ 1122784 h 1122784"/>
                <a:gd name="connsiteX25" fmla="*/ 1100137 w 3030792"/>
                <a:gd name="connsiteY25" fmla="*/ 1118022 h 1122784"/>
                <a:gd name="connsiteX26" fmla="*/ 814387 w 3030792"/>
                <a:gd name="connsiteY26" fmla="*/ 1118022 h 1122784"/>
                <a:gd name="connsiteX27" fmla="*/ 671512 w 3030792"/>
                <a:gd name="connsiteY27" fmla="*/ 1051347 h 1122784"/>
                <a:gd name="connsiteX28" fmla="*/ 257175 w 3030792"/>
                <a:gd name="connsiteY28" fmla="*/ 1051347 h 1122784"/>
                <a:gd name="connsiteX29" fmla="*/ 185737 w 3030792"/>
                <a:gd name="connsiteY29" fmla="*/ 1041822 h 1122784"/>
                <a:gd name="connsiteX30" fmla="*/ 109537 w 3030792"/>
                <a:gd name="connsiteY30" fmla="*/ 1018009 h 1122784"/>
                <a:gd name="connsiteX31" fmla="*/ 52387 w 3030792"/>
                <a:gd name="connsiteY31"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24137 w 3030792"/>
                <a:gd name="connsiteY16" fmla="*/ 408409 h 1122784"/>
                <a:gd name="connsiteX17" fmla="*/ 2628898 w 3030792"/>
                <a:gd name="connsiteY17" fmla="*/ 413172 h 1122784"/>
                <a:gd name="connsiteX18" fmla="*/ 2443162 w 3030792"/>
                <a:gd name="connsiteY18" fmla="*/ 398884 h 1122784"/>
                <a:gd name="connsiteX19" fmla="*/ 2357437 w 3030792"/>
                <a:gd name="connsiteY19" fmla="*/ 494134 h 1122784"/>
                <a:gd name="connsiteX20" fmla="*/ 1895475 w 3030792"/>
                <a:gd name="connsiteY20" fmla="*/ 865609 h 1122784"/>
                <a:gd name="connsiteX21" fmla="*/ 1766887 w 3030792"/>
                <a:gd name="connsiteY21" fmla="*/ 865609 h 1122784"/>
                <a:gd name="connsiteX22" fmla="*/ 1719262 w 3030792"/>
                <a:gd name="connsiteY22" fmla="*/ 960859 h 1122784"/>
                <a:gd name="connsiteX23" fmla="*/ 1566862 w 3030792"/>
                <a:gd name="connsiteY23" fmla="*/ 1079922 h 1122784"/>
                <a:gd name="connsiteX24" fmla="*/ 1428750 w 3030792"/>
                <a:gd name="connsiteY24" fmla="*/ 1122784 h 1122784"/>
                <a:gd name="connsiteX25" fmla="*/ 1100137 w 3030792"/>
                <a:gd name="connsiteY25" fmla="*/ 1118022 h 1122784"/>
                <a:gd name="connsiteX26" fmla="*/ 814387 w 3030792"/>
                <a:gd name="connsiteY26" fmla="*/ 1118022 h 1122784"/>
                <a:gd name="connsiteX27" fmla="*/ 671512 w 3030792"/>
                <a:gd name="connsiteY27" fmla="*/ 1051347 h 1122784"/>
                <a:gd name="connsiteX28" fmla="*/ 257175 w 3030792"/>
                <a:gd name="connsiteY28" fmla="*/ 1051347 h 1122784"/>
                <a:gd name="connsiteX29" fmla="*/ 185737 w 3030792"/>
                <a:gd name="connsiteY29" fmla="*/ 1041822 h 1122784"/>
                <a:gd name="connsiteX30" fmla="*/ 109537 w 3030792"/>
                <a:gd name="connsiteY30" fmla="*/ 1018009 h 1122784"/>
                <a:gd name="connsiteX31" fmla="*/ 52387 w 3030792"/>
                <a:gd name="connsiteY31"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95573 w 3030792"/>
                <a:gd name="connsiteY16" fmla="*/ 179809 h 1122784"/>
                <a:gd name="connsiteX17" fmla="*/ 2624137 w 3030792"/>
                <a:gd name="connsiteY17" fmla="*/ 408409 h 1122784"/>
                <a:gd name="connsiteX18" fmla="*/ 2628898 w 3030792"/>
                <a:gd name="connsiteY18" fmla="*/ 413172 h 1122784"/>
                <a:gd name="connsiteX19" fmla="*/ 2443162 w 3030792"/>
                <a:gd name="connsiteY19" fmla="*/ 398884 h 1122784"/>
                <a:gd name="connsiteX20" fmla="*/ 2357437 w 3030792"/>
                <a:gd name="connsiteY20" fmla="*/ 494134 h 1122784"/>
                <a:gd name="connsiteX21" fmla="*/ 1895475 w 3030792"/>
                <a:gd name="connsiteY21" fmla="*/ 865609 h 1122784"/>
                <a:gd name="connsiteX22" fmla="*/ 1766887 w 3030792"/>
                <a:gd name="connsiteY22" fmla="*/ 865609 h 1122784"/>
                <a:gd name="connsiteX23" fmla="*/ 1719262 w 3030792"/>
                <a:gd name="connsiteY23" fmla="*/ 960859 h 1122784"/>
                <a:gd name="connsiteX24" fmla="*/ 1566862 w 3030792"/>
                <a:gd name="connsiteY24" fmla="*/ 1079922 h 1122784"/>
                <a:gd name="connsiteX25" fmla="*/ 1428750 w 3030792"/>
                <a:gd name="connsiteY25" fmla="*/ 1122784 h 1122784"/>
                <a:gd name="connsiteX26" fmla="*/ 1100137 w 3030792"/>
                <a:gd name="connsiteY26" fmla="*/ 1118022 h 1122784"/>
                <a:gd name="connsiteX27" fmla="*/ 814387 w 3030792"/>
                <a:gd name="connsiteY27" fmla="*/ 1118022 h 1122784"/>
                <a:gd name="connsiteX28" fmla="*/ 671512 w 3030792"/>
                <a:gd name="connsiteY28" fmla="*/ 1051347 h 1122784"/>
                <a:gd name="connsiteX29" fmla="*/ 257175 w 3030792"/>
                <a:gd name="connsiteY29" fmla="*/ 1051347 h 1122784"/>
                <a:gd name="connsiteX30" fmla="*/ 185737 w 3030792"/>
                <a:gd name="connsiteY30" fmla="*/ 1041822 h 1122784"/>
                <a:gd name="connsiteX31" fmla="*/ 109537 w 3030792"/>
                <a:gd name="connsiteY31" fmla="*/ 1018009 h 1122784"/>
                <a:gd name="connsiteX32" fmla="*/ 52387 w 3030792"/>
                <a:gd name="connsiteY32"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95573 w 3030792"/>
                <a:gd name="connsiteY16" fmla="*/ 179809 h 1122784"/>
                <a:gd name="connsiteX17" fmla="*/ 2624137 w 3030792"/>
                <a:gd name="connsiteY17" fmla="*/ 408409 h 1122784"/>
                <a:gd name="connsiteX18" fmla="*/ 2628898 w 3030792"/>
                <a:gd name="connsiteY18" fmla="*/ 413172 h 1122784"/>
                <a:gd name="connsiteX19" fmla="*/ 2443162 w 3030792"/>
                <a:gd name="connsiteY19" fmla="*/ 398884 h 1122784"/>
                <a:gd name="connsiteX20" fmla="*/ 2357437 w 3030792"/>
                <a:gd name="connsiteY20" fmla="*/ 494134 h 1122784"/>
                <a:gd name="connsiteX21" fmla="*/ 1895475 w 3030792"/>
                <a:gd name="connsiteY21" fmla="*/ 865609 h 1122784"/>
                <a:gd name="connsiteX22" fmla="*/ 1766887 w 3030792"/>
                <a:gd name="connsiteY22" fmla="*/ 865609 h 1122784"/>
                <a:gd name="connsiteX23" fmla="*/ 1719262 w 3030792"/>
                <a:gd name="connsiteY23" fmla="*/ 960859 h 1122784"/>
                <a:gd name="connsiteX24" fmla="*/ 1566862 w 3030792"/>
                <a:gd name="connsiteY24" fmla="*/ 1079922 h 1122784"/>
                <a:gd name="connsiteX25" fmla="*/ 1428750 w 3030792"/>
                <a:gd name="connsiteY25" fmla="*/ 1122784 h 1122784"/>
                <a:gd name="connsiteX26" fmla="*/ 1100137 w 3030792"/>
                <a:gd name="connsiteY26" fmla="*/ 1118022 h 1122784"/>
                <a:gd name="connsiteX27" fmla="*/ 814387 w 3030792"/>
                <a:gd name="connsiteY27" fmla="*/ 1118022 h 1122784"/>
                <a:gd name="connsiteX28" fmla="*/ 671512 w 3030792"/>
                <a:gd name="connsiteY28" fmla="*/ 1051347 h 1122784"/>
                <a:gd name="connsiteX29" fmla="*/ 257175 w 3030792"/>
                <a:gd name="connsiteY29" fmla="*/ 1051347 h 1122784"/>
                <a:gd name="connsiteX30" fmla="*/ 185737 w 3030792"/>
                <a:gd name="connsiteY30" fmla="*/ 1041822 h 1122784"/>
                <a:gd name="connsiteX31" fmla="*/ 109537 w 3030792"/>
                <a:gd name="connsiteY31" fmla="*/ 1018009 h 1122784"/>
                <a:gd name="connsiteX32" fmla="*/ 52387 w 3030792"/>
                <a:gd name="connsiteY32" fmla="*/ 1051347 h 1122784"/>
                <a:gd name="connsiteX0" fmla="*/ 0 w 3030792"/>
                <a:gd name="connsiteY0" fmla="*/ 1065634 h 1122784"/>
                <a:gd name="connsiteX1" fmla="*/ 104775 w 3030792"/>
                <a:gd name="connsiteY1" fmla="*/ 989434 h 1122784"/>
                <a:gd name="connsiteX2" fmla="*/ 185737 w 3030792"/>
                <a:gd name="connsiteY2" fmla="*/ 1027534 h 1122784"/>
                <a:gd name="connsiteX3" fmla="*/ 661987 w 3030792"/>
                <a:gd name="connsiteY3" fmla="*/ 1018009 h 1122784"/>
                <a:gd name="connsiteX4" fmla="*/ 814387 w 3030792"/>
                <a:gd name="connsiteY4" fmla="*/ 1079922 h 1122784"/>
                <a:gd name="connsiteX5" fmla="*/ 1300162 w 3030792"/>
                <a:gd name="connsiteY5" fmla="*/ 1098972 h 1122784"/>
                <a:gd name="connsiteX6" fmla="*/ 1476375 w 3030792"/>
                <a:gd name="connsiteY6" fmla="*/ 1089447 h 1122784"/>
                <a:gd name="connsiteX7" fmla="*/ 1790700 w 3030792"/>
                <a:gd name="connsiteY7" fmla="*/ 841797 h 1122784"/>
                <a:gd name="connsiteX8" fmla="*/ 1881187 w 3030792"/>
                <a:gd name="connsiteY8" fmla="*/ 813222 h 1122784"/>
                <a:gd name="connsiteX9" fmla="*/ 2428875 w 3030792"/>
                <a:gd name="connsiteY9" fmla="*/ 394122 h 1122784"/>
                <a:gd name="connsiteX10" fmla="*/ 2457450 w 3030792"/>
                <a:gd name="connsiteY10" fmla="*/ 370309 h 1122784"/>
                <a:gd name="connsiteX11" fmla="*/ 2624137 w 3030792"/>
                <a:gd name="connsiteY11" fmla="*/ 360784 h 1122784"/>
                <a:gd name="connsiteX12" fmla="*/ 2628900 w 3030792"/>
                <a:gd name="connsiteY12" fmla="*/ 155997 h 1122784"/>
                <a:gd name="connsiteX13" fmla="*/ 2976562 w 3030792"/>
                <a:gd name="connsiteY13" fmla="*/ 22647 h 1122784"/>
                <a:gd name="connsiteX14" fmla="*/ 2995611 w 3030792"/>
                <a:gd name="connsiteY14" fmla="*/ 41697 h 1122784"/>
                <a:gd name="connsiteX15" fmla="*/ 2695572 w 3030792"/>
                <a:gd name="connsiteY15" fmla="*/ 170284 h 1122784"/>
                <a:gd name="connsiteX16" fmla="*/ 2676523 w 3030792"/>
                <a:gd name="connsiteY16" fmla="*/ 217909 h 1122784"/>
                <a:gd name="connsiteX17" fmla="*/ 2624137 w 3030792"/>
                <a:gd name="connsiteY17" fmla="*/ 408409 h 1122784"/>
                <a:gd name="connsiteX18" fmla="*/ 2628898 w 3030792"/>
                <a:gd name="connsiteY18" fmla="*/ 413172 h 1122784"/>
                <a:gd name="connsiteX19" fmla="*/ 2443162 w 3030792"/>
                <a:gd name="connsiteY19" fmla="*/ 398884 h 1122784"/>
                <a:gd name="connsiteX20" fmla="*/ 2357437 w 3030792"/>
                <a:gd name="connsiteY20" fmla="*/ 494134 h 1122784"/>
                <a:gd name="connsiteX21" fmla="*/ 1895475 w 3030792"/>
                <a:gd name="connsiteY21" fmla="*/ 865609 h 1122784"/>
                <a:gd name="connsiteX22" fmla="*/ 1766887 w 3030792"/>
                <a:gd name="connsiteY22" fmla="*/ 865609 h 1122784"/>
                <a:gd name="connsiteX23" fmla="*/ 1719262 w 3030792"/>
                <a:gd name="connsiteY23" fmla="*/ 960859 h 1122784"/>
                <a:gd name="connsiteX24" fmla="*/ 1566862 w 3030792"/>
                <a:gd name="connsiteY24" fmla="*/ 1079922 h 1122784"/>
                <a:gd name="connsiteX25" fmla="*/ 1428750 w 3030792"/>
                <a:gd name="connsiteY25" fmla="*/ 1122784 h 1122784"/>
                <a:gd name="connsiteX26" fmla="*/ 1100137 w 3030792"/>
                <a:gd name="connsiteY26" fmla="*/ 1118022 h 1122784"/>
                <a:gd name="connsiteX27" fmla="*/ 814387 w 3030792"/>
                <a:gd name="connsiteY27" fmla="*/ 1118022 h 1122784"/>
                <a:gd name="connsiteX28" fmla="*/ 671512 w 3030792"/>
                <a:gd name="connsiteY28" fmla="*/ 1051347 h 1122784"/>
                <a:gd name="connsiteX29" fmla="*/ 257175 w 3030792"/>
                <a:gd name="connsiteY29" fmla="*/ 1051347 h 1122784"/>
                <a:gd name="connsiteX30" fmla="*/ 185737 w 3030792"/>
                <a:gd name="connsiteY30" fmla="*/ 1041822 h 1122784"/>
                <a:gd name="connsiteX31" fmla="*/ 109537 w 3030792"/>
                <a:gd name="connsiteY31" fmla="*/ 1018009 h 1122784"/>
                <a:gd name="connsiteX32" fmla="*/ 52387 w 3030792"/>
                <a:gd name="connsiteY32" fmla="*/ 1051347 h 1122784"/>
                <a:gd name="connsiteX0" fmla="*/ 0 w 3040317"/>
                <a:gd name="connsiteY0" fmla="*/ 1038408 h 1122784"/>
                <a:gd name="connsiteX1" fmla="*/ 114300 w 3040317"/>
                <a:gd name="connsiteY1" fmla="*/ 989434 h 1122784"/>
                <a:gd name="connsiteX2" fmla="*/ 195262 w 3040317"/>
                <a:gd name="connsiteY2" fmla="*/ 1027534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41822 h 1122784"/>
                <a:gd name="connsiteX31" fmla="*/ 119062 w 3040317"/>
                <a:gd name="connsiteY31" fmla="*/ 1018009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27534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41822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27534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66700 w 3040317"/>
                <a:gd name="connsiteY29" fmla="*/ 1051347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51347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79922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45248"/>
                <a:gd name="connsiteX1" fmla="*/ 114300 w 3040317"/>
                <a:gd name="connsiteY1" fmla="*/ 989434 h 1145248"/>
                <a:gd name="connsiteX2" fmla="*/ 195262 w 3040317"/>
                <a:gd name="connsiteY2" fmla="*/ 1013922 h 1145248"/>
                <a:gd name="connsiteX3" fmla="*/ 671512 w 3040317"/>
                <a:gd name="connsiteY3" fmla="*/ 1018009 h 1145248"/>
                <a:gd name="connsiteX4" fmla="*/ 823912 w 3040317"/>
                <a:gd name="connsiteY4" fmla="*/ 1079922 h 1145248"/>
                <a:gd name="connsiteX5" fmla="*/ 1309687 w 3040317"/>
                <a:gd name="connsiteY5" fmla="*/ 1098972 h 1145248"/>
                <a:gd name="connsiteX6" fmla="*/ 1485900 w 3040317"/>
                <a:gd name="connsiteY6" fmla="*/ 1089447 h 1145248"/>
                <a:gd name="connsiteX7" fmla="*/ 1800225 w 3040317"/>
                <a:gd name="connsiteY7" fmla="*/ 841797 h 1145248"/>
                <a:gd name="connsiteX8" fmla="*/ 1890712 w 3040317"/>
                <a:gd name="connsiteY8" fmla="*/ 813222 h 1145248"/>
                <a:gd name="connsiteX9" fmla="*/ 2438400 w 3040317"/>
                <a:gd name="connsiteY9" fmla="*/ 394122 h 1145248"/>
                <a:gd name="connsiteX10" fmla="*/ 2466975 w 3040317"/>
                <a:gd name="connsiteY10" fmla="*/ 370309 h 1145248"/>
                <a:gd name="connsiteX11" fmla="*/ 2633662 w 3040317"/>
                <a:gd name="connsiteY11" fmla="*/ 360784 h 1145248"/>
                <a:gd name="connsiteX12" fmla="*/ 2638425 w 3040317"/>
                <a:gd name="connsiteY12" fmla="*/ 155997 h 1145248"/>
                <a:gd name="connsiteX13" fmla="*/ 2986087 w 3040317"/>
                <a:gd name="connsiteY13" fmla="*/ 22647 h 1145248"/>
                <a:gd name="connsiteX14" fmla="*/ 3005136 w 3040317"/>
                <a:gd name="connsiteY14" fmla="*/ 41697 h 1145248"/>
                <a:gd name="connsiteX15" fmla="*/ 2705097 w 3040317"/>
                <a:gd name="connsiteY15" fmla="*/ 170284 h 1145248"/>
                <a:gd name="connsiteX16" fmla="*/ 2686048 w 3040317"/>
                <a:gd name="connsiteY16" fmla="*/ 217909 h 1145248"/>
                <a:gd name="connsiteX17" fmla="*/ 2633662 w 3040317"/>
                <a:gd name="connsiteY17" fmla="*/ 408409 h 1145248"/>
                <a:gd name="connsiteX18" fmla="*/ 2638423 w 3040317"/>
                <a:gd name="connsiteY18" fmla="*/ 413172 h 1145248"/>
                <a:gd name="connsiteX19" fmla="*/ 2452687 w 3040317"/>
                <a:gd name="connsiteY19" fmla="*/ 398884 h 1145248"/>
                <a:gd name="connsiteX20" fmla="*/ 2366962 w 3040317"/>
                <a:gd name="connsiteY20" fmla="*/ 494134 h 1145248"/>
                <a:gd name="connsiteX21" fmla="*/ 1905000 w 3040317"/>
                <a:gd name="connsiteY21" fmla="*/ 865609 h 1145248"/>
                <a:gd name="connsiteX22" fmla="*/ 1776412 w 3040317"/>
                <a:gd name="connsiteY22" fmla="*/ 865609 h 1145248"/>
                <a:gd name="connsiteX23" fmla="*/ 1728787 w 3040317"/>
                <a:gd name="connsiteY23" fmla="*/ 960859 h 1145248"/>
                <a:gd name="connsiteX24" fmla="*/ 1576387 w 3040317"/>
                <a:gd name="connsiteY24" fmla="*/ 1079922 h 1145248"/>
                <a:gd name="connsiteX25" fmla="*/ 1438275 w 3040317"/>
                <a:gd name="connsiteY25" fmla="*/ 1122784 h 1145248"/>
                <a:gd name="connsiteX26" fmla="*/ 1109662 w 3040317"/>
                <a:gd name="connsiteY26" fmla="*/ 1118022 h 1145248"/>
                <a:gd name="connsiteX27" fmla="*/ 823912 w 3040317"/>
                <a:gd name="connsiteY27" fmla="*/ 1145248 h 1145248"/>
                <a:gd name="connsiteX28" fmla="*/ 681037 w 3040317"/>
                <a:gd name="connsiteY28" fmla="*/ 1078572 h 1145248"/>
                <a:gd name="connsiteX29" fmla="*/ 271462 w 3040317"/>
                <a:gd name="connsiteY29" fmla="*/ 1083109 h 1145248"/>
                <a:gd name="connsiteX30" fmla="*/ 195262 w 3040317"/>
                <a:gd name="connsiteY30" fmla="*/ 1091736 h 1145248"/>
                <a:gd name="connsiteX31" fmla="*/ 119062 w 3040317"/>
                <a:gd name="connsiteY31" fmla="*/ 995321 h 1145248"/>
                <a:gd name="connsiteX32" fmla="*/ 61912 w 3040317"/>
                <a:gd name="connsiteY32" fmla="*/ 1051347 h 1145248"/>
                <a:gd name="connsiteX0" fmla="*/ 0 w 3040317"/>
                <a:gd name="connsiteY0" fmla="*/ 1038408 h 1145248"/>
                <a:gd name="connsiteX1" fmla="*/ 114300 w 3040317"/>
                <a:gd name="connsiteY1" fmla="*/ 989434 h 1145248"/>
                <a:gd name="connsiteX2" fmla="*/ 195262 w 3040317"/>
                <a:gd name="connsiteY2" fmla="*/ 1013922 h 1145248"/>
                <a:gd name="connsiteX3" fmla="*/ 671512 w 3040317"/>
                <a:gd name="connsiteY3" fmla="*/ 1018009 h 1145248"/>
                <a:gd name="connsiteX4" fmla="*/ 823912 w 3040317"/>
                <a:gd name="connsiteY4" fmla="*/ 1052696 h 1145248"/>
                <a:gd name="connsiteX5" fmla="*/ 1309687 w 3040317"/>
                <a:gd name="connsiteY5" fmla="*/ 1098972 h 1145248"/>
                <a:gd name="connsiteX6" fmla="*/ 1485900 w 3040317"/>
                <a:gd name="connsiteY6" fmla="*/ 1089447 h 1145248"/>
                <a:gd name="connsiteX7" fmla="*/ 1800225 w 3040317"/>
                <a:gd name="connsiteY7" fmla="*/ 841797 h 1145248"/>
                <a:gd name="connsiteX8" fmla="*/ 1890712 w 3040317"/>
                <a:gd name="connsiteY8" fmla="*/ 813222 h 1145248"/>
                <a:gd name="connsiteX9" fmla="*/ 2438400 w 3040317"/>
                <a:gd name="connsiteY9" fmla="*/ 394122 h 1145248"/>
                <a:gd name="connsiteX10" fmla="*/ 2466975 w 3040317"/>
                <a:gd name="connsiteY10" fmla="*/ 370309 h 1145248"/>
                <a:gd name="connsiteX11" fmla="*/ 2633662 w 3040317"/>
                <a:gd name="connsiteY11" fmla="*/ 360784 h 1145248"/>
                <a:gd name="connsiteX12" fmla="*/ 2638425 w 3040317"/>
                <a:gd name="connsiteY12" fmla="*/ 155997 h 1145248"/>
                <a:gd name="connsiteX13" fmla="*/ 2986087 w 3040317"/>
                <a:gd name="connsiteY13" fmla="*/ 22647 h 1145248"/>
                <a:gd name="connsiteX14" fmla="*/ 3005136 w 3040317"/>
                <a:gd name="connsiteY14" fmla="*/ 41697 h 1145248"/>
                <a:gd name="connsiteX15" fmla="*/ 2705097 w 3040317"/>
                <a:gd name="connsiteY15" fmla="*/ 170284 h 1145248"/>
                <a:gd name="connsiteX16" fmla="*/ 2686048 w 3040317"/>
                <a:gd name="connsiteY16" fmla="*/ 217909 h 1145248"/>
                <a:gd name="connsiteX17" fmla="*/ 2633662 w 3040317"/>
                <a:gd name="connsiteY17" fmla="*/ 408409 h 1145248"/>
                <a:gd name="connsiteX18" fmla="*/ 2638423 w 3040317"/>
                <a:gd name="connsiteY18" fmla="*/ 413172 h 1145248"/>
                <a:gd name="connsiteX19" fmla="*/ 2452687 w 3040317"/>
                <a:gd name="connsiteY19" fmla="*/ 398884 h 1145248"/>
                <a:gd name="connsiteX20" fmla="*/ 2366962 w 3040317"/>
                <a:gd name="connsiteY20" fmla="*/ 494134 h 1145248"/>
                <a:gd name="connsiteX21" fmla="*/ 1905000 w 3040317"/>
                <a:gd name="connsiteY21" fmla="*/ 865609 h 1145248"/>
                <a:gd name="connsiteX22" fmla="*/ 1776412 w 3040317"/>
                <a:gd name="connsiteY22" fmla="*/ 865609 h 1145248"/>
                <a:gd name="connsiteX23" fmla="*/ 1728787 w 3040317"/>
                <a:gd name="connsiteY23" fmla="*/ 960859 h 1145248"/>
                <a:gd name="connsiteX24" fmla="*/ 1576387 w 3040317"/>
                <a:gd name="connsiteY24" fmla="*/ 1079922 h 1145248"/>
                <a:gd name="connsiteX25" fmla="*/ 1438275 w 3040317"/>
                <a:gd name="connsiteY25" fmla="*/ 1122784 h 1145248"/>
                <a:gd name="connsiteX26" fmla="*/ 1109662 w 3040317"/>
                <a:gd name="connsiteY26" fmla="*/ 1118022 h 1145248"/>
                <a:gd name="connsiteX27" fmla="*/ 823912 w 3040317"/>
                <a:gd name="connsiteY27" fmla="*/ 1145248 h 1145248"/>
                <a:gd name="connsiteX28" fmla="*/ 681037 w 3040317"/>
                <a:gd name="connsiteY28" fmla="*/ 1078572 h 1145248"/>
                <a:gd name="connsiteX29" fmla="*/ 271462 w 3040317"/>
                <a:gd name="connsiteY29" fmla="*/ 1083109 h 1145248"/>
                <a:gd name="connsiteX30" fmla="*/ 195262 w 3040317"/>
                <a:gd name="connsiteY30" fmla="*/ 1091736 h 1145248"/>
                <a:gd name="connsiteX31" fmla="*/ 119062 w 3040317"/>
                <a:gd name="connsiteY31" fmla="*/ 995321 h 1145248"/>
                <a:gd name="connsiteX32" fmla="*/ 61912 w 3040317"/>
                <a:gd name="connsiteY32" fmla="*/ 1051347 h 1145248"/>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09687 w 3040317"/>
                <a:gd name="connsiteY5" fmla="*/ 1098972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8944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76412 w 3040317"/>
                <a:gd name="connsiteY22" fmla="*/ 865609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81174 w 3040317"/>
                <a:gd name="connsiteY22" fmla="*/ 87922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66962 w 3040317"/>
                <a:gd name="connsiteY20" fmla="*/ 494134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52687 w 3040317"/>
                <a:gd name="connsiteY19" fmla="*/ 39888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76500 w 3040317"/>
                <a:gd name="connsiteY19" fmla="*/ 407959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38423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66998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33662 w 3040317"/>
                <a:gd name="connsiteY11" fmla="*/ 360784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14610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6048 w 3040317"/>
                <a:gd name="connsiteY16" fmla="*/ 217909 h 1122784"/>
                <a:gd name="connsiteX17" fmla="*/ 2633662 w 3040317"/>
                <a:gd name="connsiteY17" fmla="*/ 408409 h 1122784"/>
                <a:gd name="connsiteX18" fmla="*/ 2614610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81285 w 3040317"/>
                <a:gd name="connsiteY16" fmla="*/ 435714 h 1122784"/>
                <a:gd name="connsiteX17" fmla="*/ 2633662 w 3040317"/>
                <a:gd name="connsiteY17" fmla="*/ 408409 h 1122784"/>
                <a:gd name="connsiteX18" fmla="*/ 2614610 w 3040317"/>
                <a:gd name="connsiteY18" fmla="*/ 413172 h 1122784"/>
                <a:gd name="connsiteX19" fmla="*/ 2476500 w 3040317"/>
                <a:gd name="connsiteY19" fmla="*/ 417034 h 1122784"/>
                <a:gd name="connsiteX20" fmla="*/ 2371725 w 3040317"/>
                <a:gd name="connsiteY20" fmla="*/ 503209 h 1122784"/>
                <a:gd name="connsiteX21" fmla="*/ 1905000 w 3040317"/>
                <a:gd name="connsiteY21" fmla="*/ 865609 h 1122784"/>
                <a:gd name="connsiteX22" fmla="*/ 1781174 w 3040317"/>
                <a:gd name="connsiteY22" fmla="*/ 897371 h 1122784"/>
                <a:gd name="connsiteX23" fmla="*/ 1728787 w 3040317"/>
                <a:gd name="connsiteY23" fmla="*/ 960859 h 1122784"/>
                <a:gd name="connsiteX24" fmla="*/ 1576387 w 3040317"/>
                <a:gd name="connsiteY24" fmla="*/ 1079922 h 1122784"/>
                <a:gd name="connsiteX25" fmla="*/ 1438275 w 3040317"/>
                <a:gd name="connsiteY25" fmla="*/ 1122784 h 1122784"/>
                <a:gd name="connsiteX26" fmla="*/ 1109662 w 3040317"/>
                <a:gd name="connsiteY26" fmla="*/ 1118022 h 1122784"/>
                <a:gd name="connsiteX27" fmla="*/ 823912 w 3040317"/>
                <a:gd name="connsiteY27" fmla="*/ 1118022 h 1122784"/>
                <a:gd name="connsiteX28" fmla="*/ 681037 w 3040317"/>
                <a:gd name="connsiteY28" fmla="*/ 1078572 h 1122784"/>
                <a:gd name="connsiteX29" fmla="*/ 271462 w 3040317"/>
                <a:gd name="connsiteY29" fmla="*/ 1083109 h 1122784"/>
                <a:gd name="connsiteX30" fmla="*/ 195262 w 3040317"/>
                <a:gd name="connsiteY30" fmla="*/ 1091736 h 1122784"/>
                <a:gd name="connsiteX31" fmla="*/ 119062 w 3040317"/>
                <a:gd name="connsiteY31" fmla="*/ 995321 h 1122784"/>
                <a:gd name="connsiteX32" fmla="*/ 61912 w 3040317"/>
                <a:gd name="connsiteY32"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33662 w 3040317"/>
                <a:gd name="connsiteY16" fmla="*/ 408409 h 1122784"/>
                <a:gd name="connsiteX17" fmla="*/ 2614610 w 3040317"/>
                <a:gd name="connsiteY17" fmla="*/ 413172 h 1122784"/>
                <a:gd name="connsiteX18" fmla="*/ 2476500 w 3040317"/>
                <a:gd name="connsiteY18" fmla="*/ 417034 h 1122784"/>
                <a:gd name="connsiteX19" fmla="*/ 2371725 w 3040317"/>
                <a:gd name="connsiteY19" fmla="*/ 503209 h 1122784"/>
                <a:gd name="connsiteX20" fmla="*/ 1905000 w 3040317"/>
                <a:gd name="connsiteY20" fmla="*/ 865609 h 1122784"/>
                <a:gd name="connsiteX21" fmla="*/ 1781174 w 3040317"/>
                <a:gd name="connsiteY21" fmla="*/ 897371 h 1122784"/>
                <a:gd name="connsiteX22" fmla="*/ 1728787 w 3040317"/>
                <a:gd name="connsiteY22" fmla="*/ 960859 h 1122784"/>
                <a:gd name="connsiteX23" fmla="*/ 1576387 w 3040317"/>
                <a:gd name="connsiteY23" fmla="*/ 1079922 h 1122784"/>
                <a:gd name="connsiteX24" fmla="*/ 1438275 w 3040317"/>
                <a:gd name="connsiteY24" fmla="*/ 1122784 h 1122784"/>
                <a:gd name="connsiteX25" fmla="*/ 1109662 w 3040317"/>
                <a:gd name="connsiteY25" fmla="*/ 1118022 h 1122784"/>
                <a:gd name="connsiteX26" fmla="*/ 823912 w 3040317"/>
                <a:gd name="connsiteY26" fmla="*/ 1118022 h 1122784"/>
                <a:gd name="connsiteX27" fmla="*/ 681037 w 3040317"/>
                <a:gd name="connsiteY27" fmla="*/ 1078572 h 1122784"/>
                <a:gd name="connsiteX28" fmla="*/ 271462 w 3040317"/>
                <a:gd name="connsiteY28" fmla="*/ 1083109 h 1122784"/>
                <a:gd name="connsiteX29" fmla="*/ 195262 w 3040317"/>
                <a:gd name="connsiteY29" fmla="*/ 1091736 h 1122784"/>
                <a:gd name="connsiteX30" fmla="*/ 119062 w 3040317"/>
                <a:gd name="connsiteY30" fmla="*/ 995321 h 1122784"/>
                <a:gd name="connsiteX31" fmla="*/ 61912 w 3040317"/>
                <a:gd name="connsiteY31"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705097 w 3040317"/>
                <a:gd name="connsiteY15" fmla="*/ 170284 h 1122784"/>
                <a:gd name="connsiteX16" fmla="*/ 2676524 w 3040317"/>
                <a:gd name="connsiteY16" fmla="*/ 444710 h 1122784"/>
                <a:gd name="connsiteX17" fmla="*/ 2614610 w 3040317"/>
                <a:gd name="connsiteY17" fmla="*/ 413172 h 1122784"/>
                <a:gd name="connsiteX18" fmla="*/ 2476500 w 3040317"/>
                <a:gd name="connsiteY18" fmla="*/ 417034 h 1122784"/>
                <a:gd name="connsiteX19" fmla="*/ 2371725 w 3040317"/>
                <a:gd name="connsiteY19" fmla="*/ 503209 h 1122784"/>
                <a:gd name="connsiteX20" fmla="*/ 1905000 w 3040317"/>
                <a:gd name="connsiteY20" fmla="*/ 865609 h 1122784"/>
                <a:gd name="connsiteX21" fmla="*/ 1781174 w 3040317"/>
                <a:gd name="connsiteY21" fmla="*/ 897371 h 1122784"/>
                <a:gd name="connsiteX22" fmla="*/ 1728787 w 3040317"/>
                <a:gd name="connsiteY22" fmla="*/ 960859 h 1122784"/>
                <a:gd name="connsiteX23" fmla="*/ 1576387 w 3040317"/>
                <a:gd name="connsiteY23" fmla="*/ 1079922 h 1122784"/>
                <a:gd name="connsiteX24" fmla="*/ 1438275 w 3040317"/>
                <a:gd name="connsiteY24" fmla="*/ 1122784 h 1122784"/>
                <a:gd name="connsiteX25" fmla="*/ 1109662 w 3040317"/>
                <a:gd name="connsiteY25" fmla="*/ 1118022 h 1122784"/>
                <a:gd name="connsiteX26" fmla="*/ 823912 w 3040317"/>
                <a:gd name="connsiteY26" fmla="*/ 1118022 h 1122784"/>
                <a:gd name="connsiteX27" fmla="*/ 681037 w 3040317"/>
                <a:gd name="connsiteY27" fmla="*/ 1078572 h 1122784"/>
                <a:gd name="connsiteX28" fmla="*/ 271462 w 3040317"/>
                <a:gd name="connsiteY28" fmla="*/ 1083109 h 1122784"/>
                <a:gd name="connsiteX29" fmla="*/ 195262 w 3040317"/>
                <a:gd name="connsiteY29" fmla="*/ 1091736 h 1122784"/>
                <a:gd name="connsiteX30" fmla="*/ 119062 w 3040317"/>
                <a:gd name="connsiteY30" fmla="*/ 995321 h 1122784"/>
                <a:gd name="connsiteX31" fmla="*/ 61912 w 3040317"/>
                <a:gd name="connsiteY31" fmla="*/ 1051347 h 1122784"/>
                <a:gd name="connsiteX0" fmla="*/ 0 w 3040317"/>
                <a:gd name="connsiteY0" fmla="*/ 1038408 h 1122784"/>
                <a:gd name="connsiteX1" fmla="*/ 114300 w 3040317"/>
                <a:gd name="connsiteY1" fmla="*/ 989434 h 1122784"/>
                <a:gd name="connsiteX2" fmla="*/ 195262 w 3040317"/>
                <a:gd name="connsiteY2" fmla="*/ 1013922 h 1122784"/>
                <a:gd name="connsiteX3" fmla="*/ 671512 w 3040317"/>
                <a:gd name="connsiteY3" fmla="*/ 1018009 h 1122784"/>
                <a:gd name="connsiteX4" fmla="*/ 823912 w 3040317"/>
                <a:gd name="connsiteY4" fmla="*/ 1052696 h 1122784"/>
                <a:gd name="connsiteX5" fmla="*/ 1314450 w 3040317"/>
                <a:gd name="connsiteY5" fmla="*/ 1076285 h 1122784"/>
                <a:gd name="connsiteX6" fmla="*/ 1485900 w 3040317"/>
                <a:gd name="connsiteY6" fmla="*/ 1071297 h 1122784"/>
                <a:gd name="connsiteX7" fmla="*/ 1800225 w 3040317"/>
                <a:gd name="connsiteY7" fmla="*/ 841797 h 1122784"/>
                <a:gd name="connsiteX8" fmla="*/ 1890712 w 3040317"/>
                <a:gd name="connsiteY8" fmla="*/ 813222 h 1122784"/>
                <a:gd name="connsiteX9" fmla="*/ 2438400 w 3040317"/>
                <a:gd name="connsiteY9" fmla="*/ 394122 h 1122784"/>
                <a:gd name="connsiteX10" fmla="*/ 2466975 w 3040317"/>
                <a:gd name="connsiteY10" fmla="*/ 370309 h 1122784"/>
                <a:gd name="connsiteX11" fmla="*/ 2628900 w 3040317"/>
                <a:gd name="connsiteY11" fmla="*/ 356247 h 1122784"/>
                <a:gd name="connsiteX12" fmla="*/ 2638425 w 3040317"/>
                <a:gd name="connsiteY12" fmla="*/ 155997 h 1122784"/>
                <a:gd name="connsiteX13" fmla="*/ 2986087 w 3040317"/>
                <a:gd name="connsiteY13" fmla="*/ 22647 h 1122784"/>
                <a:gd name="connsiteX14" fmla="*/ 3005136 w 3040317"/>
                <a:gd name="connsiteY14" fmla="*/ 41697 h 1122784"/>
                <a:gd name="connsiteX15" fmla="*/ 2695572 w 3040317"/>
                <a:gd name="connsiteY15" fmla="*/ 192972 h 1122784"/>
                <a:gd name="connsiteX16" fmla="*/ 2676524 w 3040317"/>
                <a:gd name="connsiteY16" fmla="*/ 444710 h 1122784"/>
                <a:gd name="connsiteX17" fmla="*/ 2614610 w 3040317"/>
                <a:gd name="connsiteY17" fmla="*/ 413172 h 1122784"/>
                <a:gd name="connsiteX18" fmla="*/ 2476500 w 3040317"/>
                <a:gd name="connsiteY18" fmla="*/ 417034 h 1122784"/>
                <a:gd name="connsiteX19" fmla="*/ 2371725 w 3040317"/>
                <a:gd name="connsiteY19" fmla="*/ 503209 h 1122784"/>
                <a:gd name="connsiteX20" fmla="*/ 1905000 w 3040317"/>
                <a:gd name="connsiteY20" fmla="*/ 865609 h 1122784"/>
                <a:gd name="connsiteX21" fmla="*/ 1781174 w 3040317"/>
                <a:gd name="connsiteY21" fmla="*/ 897371 h 1122784"/>
                <a:gd name="connsiteX22" fmla="*/ 1728787 w 3040317"/>
                <a:gd name="connsiteY22" fmla="*/ 960859 h 1122784"/>
                <a:gd name="connsiteX23" fmla="*/ 1576387 w 3040317"/>
                <a:gd name="connsiteY23" fmla="*/ 1079922 h 1122784"/>
                <a:gd name="connsiteX24" fmla="*/ 1438275 w 3040317"/>
                <a:gd name="connsiteY24" fmla="*/ 1122784 h 1122784"/>
                <a:gd name="connsiteX25" fmla="*/ 1109662 w 3040317"/>
                <a:gd name="connsiteY25" fmla="*/ 1118022 h 1122784"/>
                <a:gd name="connsiteX26" fmla="*/ 823912 w 3040317"/>
                <a:gd name="connsiteY26" fmla="*/ 1118022 h 1122784"/>
                <a:gd name="connsiteX27" fmla="*/ 681037 w 3040317"/>
                <a:gd name="connsiteY27" fmla="*/ 1078572 h 1122784"/>
                <a:gd name="connsiteX28" fmla="*/ 271462 w 3040317"/>
                <a:gd name="connsiteY28" fmla="*/ 1083109 h 1122784"/>
                <a:gd name="connsiteX29" fmla="*/ 195262 w 3040317"/>
                <a:gd name="connsiteY29" fmla="*/ 1091736 h 1122784"/>
                <a:gd name="connsiteX30" fmla="*/ 119062 w 3040317"/>
                <a:gd name="connsiteY30" fmla="*/ 995321 h 1122784"/>
                <a:gd name="connsiteX31" fmla="*/ 61912 w 3040317"/>
                <a:gd name="connsiteY31" fmla="*/ 1051347 h 1122784"/>
                <a:gd name="connsiteX0" fmla="*/ 0 w 3046508"/>
                <a:gd name="connsiteY0" fmla="*/ 1030442 h 1114818"/>
                <a:gd name="connsiteX1" fmla="*/ 114300 w 3046508"/>
                <a:gd name="connsiteY1" fmla="*/ 981468 h 1114818"/>
                <a:gd name="connsiteX2" fmla="*/ 195262 w 3046508"/>
                <a:gd name="connsiteY2" fmla="*/ 1005956 h 1114818"/>
                <a:gd name="connsiteX3" fmla="*/ 671512 w 3046508"/>
                <a:gd name="connsiteY3" fmla="*/ 1010043 h 1114818"/>
                <a:gd name="connsiteX4" fmla="*/ 823912 w 3046508"/>
                <a:gd name="connsiteY4" fmla="*/ 1044730 h 1114818"/>
                <a:gd name="connsiteX5" fmla="*/ 1314450 w 3046508"/>
                <a:gd name="connsiteY5" fmla="*/ 1068319 h 1114818"/>
                <a:gd name="connsiteX6" fmla="*/ 1485900 w 3046508"/>
                <a:gd name="connsiteY6" fmla="*/ 1063331 h 1114818"/>
                <a:gd name="connsiteX7" fmla="*/ 1800225 w 3046508"/>
                <a:gd name="connsiteY7" fmla="*/ 833831 h 1114818"/>
                <a:gd name="connsiteX8" fmla="*/ 1890712 w 3046508"/>
                <a:gd name="connsiteY8" fmla="*/ 805256 h 1114818"/>
                <a:gd name="connsiteX9" fmla="*/ 2438400 w 3046508"/>
                <a:gd name="connsiteY9" fmla="*/ 386156 h 1114818"/>
                <a:gd name="connsiteX10" fmla="*/ 2466975 w 3046508"/>
                <a:gd name="connsiteY10" fmla="*/ 362343 h 1114818"/>
                <a:gd name="connsiteX11" fmla="*/ 2628900 w 3046508"/>
                <a:gd name="connsiteY11" fmla="*/ 348281 h 1114818"/>
                <a:gd name="connsiteX12" fmla="*/ 2638425 w 3046508"/>
                <a:gd name="connsiteY12" fmla="*/ 148031 h 1114818"/>
                <a:gd name="connsiteX13" fmla="*/ 2986087 w 3046508"/>
                <a:gd name="connsiteY13" fmla="*/ 14681 h 1114818"/>
                <a:gd name="connsiteX14" fmla="*/ 3014661 w 3046508"/>
                <a:gd name="connsiteY14" fmla="*/ 51882 h 1114818"/>
                <a:gd name="connsiteX15" fmla="*/ 2695572 w 3046508"/>
                <a:gd name="connsiteY15" fmla="*/ 185006 h 1114818"/>
                <a:gd name="connsiteX16" fmla="*/ 2676524 w 3046508"/>
                <a:gd name="connsiteY16" fmla="*/ 436744 h 1114818"/>
                <a:gd name="connsiteX17" fmla="*/ 2614610 w 3046508"/>
                <a:gd name="connsiteY17" fmla="*/ 405206 h 1114818"/>
                <a:gd name="connsiteX18" fmla="*/ 2476500 w 3046508"/>
                <a:gd name="connsiteY18" fmla="*/ 409068 h 1114818"/>
                <a:gd name="connsiteX19" fmla="*/ 2371725 w 3046508"/>
                <a:gd name="connsiteY19" fmla="*/ 495243 h 1114818"/>
                <a:gd name="connsiteX20" fmla="*/ 1905000 w 3046508"/>
                <a:gd name="connsiteY20" fmla="*/ 857643 h 1114818"/>
                <a:gd name="connsiteX21" fmla="*/ 1781174 w 3046508"/>
                <a:gd name="connsiteY21" fmla="*/ 889405 h 1114818"/>
                <a:gd name="connsiteX22" fmla="*/ 1728787 w 3046508"/>
                <a:gd name="connsiteY22" fmla="*/ 952893 h 1114818"/>
                <a:gd name="connsiteX23" fmla="*/ 1576387 w 3046508"/>
                <a:gd name="connsiteY23" fmla="*/ 1071956 h 1114818"/>
                <a:gd name="connsiteX24" fmla="*/ 1438275 w 3046508"/>
                <a:gd name="connsiteY24" fmla="*/ 1114818 h 1114818"/>
                <a:gd name="connsiteX25" fmla="*/ 1109662 w 3046508"/>
                <a:gd name="connsiteY25" fmla="*/ 1110056 h 1114818"/>
                <a:gd name="connsiteX26" fmla="*/ 823912 w 3046508"/>
                <a:gd name="connsiteY26" fmla="*/ 1110056 h 1114818"/>
                <a:gd name="connsiteX27" fmla="*/ 681037 w 3046508"/>
                <a:gd name="connsiteY27" fmla="*/ 1070606 h 1114818"/>
                <a:gd name="connsiteX28" fmla="*/ 271462 w 3046508"/>
                <a:gd name="connsiteY28" fmla="*/ 1075143 h 1114818"/>
                <a:gd name="connsiteX29" fmla="*/ 195262 w 3046508"/>
                <a:gd name="connsiteY29" fmla="*/ 1083770 h 1114818"/>
                <a:gd name="connsiteX30" fmla="*/ 119062 w 3046508"/>
                <a:gd name="connsiteY30" fmla="*/ 987355 h 1114818"/>
                <a:gd name="connsiteX31" fmla="*/ 61912 w 3046508"/>
                <a:gd name="connsiteY31" fmla="*/ 1043381 h 1114818"/>
                <a:gd name="connsiteX0" fmla="*/ 0 w 3045018"/>
                <a:gd name="connsiteY0" fmla="*/ 1043563 h 1127939"/>
                <a:gd name="connsiteX1" fmla="*/ 114300 w 3045018"/>
                <a:gd name="connsiteY1" fmla="*/ 994589 h 1127939"/>
                <a:gd name="connsiteX2" fmla="*/ 195262 w 3045018"/>
                <a:gd name="connsiteY2" fmla="*/ 1019077 h 1127939"/>
                <a:gd name="connsiteX3" fmla="*/ 671512 w 3045018"/>
                <a:gd name="connsiteY3" fmla="*/ 1023164 h 1127939"/>
                <a:gd name="connsiteX4" fmla="*/ 823912 w 3045018"/>
                <a:gd name="connsiteY4" fmla="*/ 1057851 h 1127939"/>
                <a:gd name="connsiteX5" fmla="*/ 1314450 w 3045018"/>
                <a:gd name="connsiteY5" fmla="*/ 1081440 h 1127939"/>
                <a:gd name="connsiteX6" fmla="*/ 1485900 w 3045018"/>
                <a:gd name="connsiteY6" fmla="*/ 1076452 h 1127939"/>
                <a:gd name="connsiteX7" fmla="*/ 1800225 w 3045018"/>
                <a:gd name="connsiteY7" fmla="*/ 846952 h 1127939"/>
                <a:gd name="connsiteX8" fmla="*/ 1890712 w 3045018"/>
                <a:gd name="connsiteY8" fmla="*/ 818377 h 1127939"/>
                <a:gd name="connsiteX9" fmla="*/ 2438400 w 3045018"/>
                <a:gd name="connsiteY9" fmla="*/ 399277 h 1127939"/>
                <a:gd name="connsiteX10" fmla="*/ 2466975 w 3045018"/>
                <a:gd name="connsiteY10" fmla="*/ 375464 h 1127939"/>
                <a:gd name="connsiteX11" fmla="*/ 2628900 w 3045018"/>
                <a:gd name="connsiteY11" fmla="*/ 361402 h 1127939"/>
                <a:gd name="connsiteX12" fmla="*/ 2638425 w 3045018"/>
                <a:gd name="connsiteY12" fmla="*/ 161152 h 1127939"/>
                <a:gd name="connsiteX13" fmla="*/ 2981324 w 3045018"/>
                <a:gd name="connsiteY13" fmla="*/ 9652 h 1127939"/>
                <a:gd name="connsiteX14" fmla="*/ 3014661 w 3045018"/>
                <a:gd name="connsiteY14" fmla="*/ 65003 h 1127939"/>
                <a:gd name="connsiteX15" fmla="*/ 2695572 w 3045018"/>
                <a:gd name="connsiteY15" fmla="*/ 198127 h 1127939"/>
                <a:gd name="connsiteX16" fmla="*/ 2676524 w 3045018"/>
                <a:gd name="connsiteY16" fmla="*/ 449865 h 1127939"/>
                <a:gd name="connsiteX17" fmla="*/ 2614610 w 3045018"/>
                <a:gd name="connsiteY17" fmla="*/ 418327 h 1127939"/>
                <a:gd name="connsiteX18" fmla="*/ 2476500 w 3045018"/>
                <a:gd name="connsiteY18" fmla="*/ 422189 h 1127939"/>
                <a:gd name="connsiteX19" fmla="*/ 2371725 w 3045018"/>
                <a:gd name="connsiteY19" fmla="*/ 508364 h 1127939"/>
                <a:gd name="connsiteX20" fmla="*/ 1905000 w 3045018"/>
                <a:gd name="connsiteY20" fmla="*/ 870764 h 1127939"/>
                <a:gd name="connsiteX21" fmla="*/ 1781174 w 3045018"/>
                <a:gd name="connsiteY21" fmla="*/ 902526 h 1127939"/>
                <a:gd name="connsiteX22" fmla="*/ 1728787 w 3045018"/>
                <a:gd name="connsiteY22" fmla="*/ 966014 h 1127939"/>
                <a:gd name="connsiteX23" fmla="*/ 1576387 w 3045018"/>
                <a:gd name="connsiteY23" fmla="*/ 1085077 h 1127939"/>
                <a:gd name="connsiteX24" fmla="*/ 1438275 w 3045018"/>
                <a:gd name="connsiteY24" fmla="*/ 1127939 h 1127939"/>
                <a:gd name="connsiteX25" fmla="*/ 1109662 w 3045018"/>
                <a:gd name="connsiteY25" fmla="*/ 1123177 h 1127939"/>
                <a:gd name="connsiteX26" fmla="*/ 823912 w 3045018"/>
                <a:gd name="connsiteY26" fmla="*/ 1123177 h 1127939"/>
                <a:gd name="connsiteX27" fmla="*/ 681037 w 3045018"/>
                <a:gd name="connsiteY27" fmla="*/ 1083727 h 1127939"/>
                <a:gd name="connsiteX28" fmla="*/ 271462 w 3045018"/>
                <a:gd name="connsiteY28" fmla="*/ 1088264 h 1127939"/>
                <a:gd name="connsiteX29" fmla="*/ 195262 w 3045018"/>
                <a:gd name="connsiteY29" fmla="*/ 1096891 h 1127939"/>
                <a:gd name="connsiteX30" fmla="*/ 119062 w 3045018"/>
                <a:gd name="connsiteY30" fmla="*/ 1000476 h 1127939"/>
                <a:gd name="connsiteX31" fmla="*/ 61912 w 3045018"/>
                <a:gd name="connsiteY31" fmla="*/ 1056502 h 1127939"/>
                <a:gd name="connsiteX0" fmla="*/ 0 w 3045018"/>
                <a:gd name="connsiteY0" fmla="*/ 1043563 h 1127939"/>
                <a:gd name="connsiteX1" fmla="*/ 114300 w 3045018"/>
                <a:gd name="connsiteY1" fmla="*/ 994589 h 1127939"/>
                <a:gd name="connsiteX2" fmla="*/ 195262 w 3045018"/>
                <a:gd name="connsiteY2" fmla="*/ 1019077 h 1127939"/>
                <a:gd name="connsiteX3" fmla="*/ 671512 w 3045018"/>
                <a:gd name="connsiteY3" fmla="*/ 1023164 h 1127939"/>
                <a:gd name="connsiteX4" fmla="*/ 823912 w 3045018"/>
                <a:gd name="connsiteY4" fmla="*/ 1057851 h 1127939"/>
                <a:gd name="connsiteX5" fmla="*/ 1314450 w 3045018"/>
                <a:gd name="connsiteY5" fmla="*/ 1081440 h 1127939"/>
                <a:gd name="connsiteX6" fmla="*/ 1485900 w 3045018"/>
                <a:gd name="connsiteY6" fmla="*/ 1076452 h 1127939"/>
                <a:gd name="connsiteX7" fmla="*/ 1800225 w 3045018"/>
                <a:gd name="connsiteY7" fmla="*/ 846952 h 1127939"/>
                <a:gd name="connsiteX8" fmla="*/ 1890712 w 3045018"/>
                <a:gd name="connsiteY8" fmla="*/ 818377 h 1127939"/>
                <a:gd name="connsiteX9" fmla="*/ 2438400 w 3045018"/>
                <a:gd name="connsiteY9" fmla="*/ 399277 h 1127939"/>
                <a:gd name="connsiteX10" fmla="*/ 2466975 w 3045018"/>
                <a:gd name="connsiteY10" fmla="*/ 375464 h 1127939"/>
                <a:gd name="connsiteX11" fmla="*/ 2628900 w 3045018"/>
                <a:gd name="connsiteY11" fmla="*/ 361402 h 1127939"/>
                <a:gd name="connsiteX12" fmla="*/ 2638425 w 3045018"/>
                <a:gd name="connsiteY12" fmla="*/ 161152 h 1127939"/>
                <a:gd name="connsiteX13" fmla="*/ 2981324 w 3045018"/>
                <a:gd name="connsiteY13" fmla="*/ 9652 h 1127939"/>
                <a:gd name="connsiteX14" fmla="*/ 3014661 w 3045018"/>
                <a:gd name="connsiteY14" fmla="*/ 65003 h 1127939"/>
                <a:gd name="connsiteX15" fmla="*/ 2695572 w 3045018"/>
                <a:gd name="connsiteY15" fmla="*/ 198127 h 1127939"/>
                <a:gd name="connsiteX16" fmla="*/ 2676524 w 3045018"/>
                <a:gd name="connsiteY16" fmla="*/ 449865 h 1127939"/>
                <a:gd name="connsiteX17" fmla="*/ 2614610 w 3045018"/>
                <a:gd name="connsiteY17" fmla="*/ 418327 h 1127939"/>
                <a:gd name="connsiteX18" fmla="*/ 2476500 w 3045018"/>
                <a:gd name="connsiteY18" fmla="*/ 422189 h 1127939"/>
                <a:gd name="connsiteX19" fmla="*/ 2371725 w 3045018"/>
                <a:gd name="connsiteY19" fmla="*/ 508364 h 1127939"/>
                <a:gd name="connsiteX20" fmla="*/ 1905000 w 3045018"/>
                <a:gd name="connsiteY20" fmla="*/ 870764 h 1127939"/>
                <a:gd name="connsiteX21" fmla="*/ 1781174 w 3045018"/>
                <a:gd name="connsiteY21" fmla="*/ 902526 h 1127939"/>
                <a:gd name="connsiteX22" fmla="*/ 1728787 w 3045018"/>
                <a:gd name="connsiteY22" fmla="*/ 966014 h 1127939"/>
                <a:gd name="connsiteX23" fmla="*/ 1576387 w 3045018"/>
                <a:gd name="connsiteY23" fmla="*/ 1085077 h 1127939"/>
                <a:gd name="connsiteX24" fmla="*/ 1438275 w 3045018"/>
                <a:gd name="connsiteY24" fmla="*/ 1127939 h 1127939"/>
                <a:gd name="connsiteX25" fmla="*/ 1109662 w 3045018"/>
                <a:gd name="connsiteY25" fmla="*/ 1123177 h 1127939"/>
                <a:gd name="connsiteX26" fmla="*/ 823912 w 3045018"/>
                <a:gd name="connsiteY26" fmla="*/ 1123177 h 1127939"/>
                <a:gd name="connsiteX27" fmla="*/ 681037 w 3045018"/>
                <a:gd name="connsiteY27" fmla="*/ 1083727 h 1127939"/>
                <a:gd name="connsiteX28" fmla="*/ 271462 w 3045018"/>
                <a:gd name="connsiteY28" fmla="*/ 1088264 h 1127939"/>
                <a:gd name="connsiteX29" fmla="*/ 195262 w 3045018"/>
                <a:gd name="connsiteY29" fmla="*/ 1096891 h 1127939"/>
                <a:gd name="connsiteX30" fmla="*/ 104775 w 3045018"/>
                <a:gd name="connsiteY30" fmla="*/ 1041315 h 1127939"/>
                <a:gd name="connsiteX31" fmla="*/ 61912 w 3045018"/>
                <a:gd name="connsiteY31" fmla="*/ 1056502 h 1127939"/>
                <a:gd name="connsiteX0" fmla="*/ 0 w 3045018"/>
                <a:gd name="connsiteY0" fmla="*/ 1043563 h 1127939"/>
                <a:gd name="connsiteX1" fmla="*/ 114300 w 3045018"/>
                <a:gd name="connsiteY1" fmla="*/ 994589 h 1127939"/>
                <a:gd name="connsiteX2" fmla="*/ 195262 w 3045018"/>
                <a:gd name="connsiteY2" fmla="*/ 1019077 h 1127939"/>
                <a:gd name="connsiteX3" fmla="*/ 671512 w 3045018"/>
                <a:gd name="connsiteY3" fmla="*/ 1023164 h 1127939"/>
                <a:gd name="connsiteX4" fmla="*/ 823912 w 3045018"/>
                <a:gd name="connsiteY4" fmla="*/ 1057851 h 1127939"/>
                <a:gd name="connsiteX5" fmla="*/ 1314450 w 3045018"/>
                <a:gd name="connsiteY5" fmla="*/ 1081440 h 1127939"/>
                <a:gd name="connsiteX6" fmla="*/ 1485900 w 3045018"/>
                <a:gd name="connsiteY6" fmla="*/ 1076452 h 1127939"/>
                <a:gd name="connsiteX7" fmla="*/ 1800225 w 3045018"/>
                <a:gd name="connsiteY7" fmla="*/ 846952 h 1127939"/>
                <a:gd name="connsiteX8" fmla="*/ 1890712 w 3045018"/>
                <a:gd name="connsiteY8" fmla="*/ 818377 h 1127939"/>
                <a:gd name="connsiteX9" fmla="*/ 2438400 w 3045018"/>
                <a:gd name="connsiteY9" fmla="*/ 399277 h 1127939"/>
                <a:gd name="connsiteX10" fmla="*/ 2466975 w 3045018"/>
                <a:gd name="connsiteY10" fmla="*/ 375464 h 1127939"/>
                <a:gd name="connsiteX11" fmla="*/ 2628900 w 3045018"/>
                <a:gd name="connsiteY11" fmla="*/ 361402 h 1127939"/>
                <a:gd name="connsiteX12" fmla="*/ 2638425 w 3045018"/>
                <a:gd name="connsiteY12" fmla="*/ 161152 h 1127939"/>
                <a:gd name="connsiteX13" fmla="*/ 2981324 w 3045018"/>
                <a:gd name="connsiteY13" fmla="*/ 9652 h 1127939"/>
                <a:gd name="connsiteX14" fmla="*/ 3014661 w 3045018"/>
                <a:gd name="connsiteY14" fmla="*/ 65003 h 1127939"/>
                <a:gd name="connsiteX15" fmla="*/ 2695572 w 3045018"/>
                <a:gd name="connsiteY15" fmla="*/ 198127 h 1127939"/>
                <a:gd name="connsiteX16" fmla="*/ 2676524 w 3045018"/>
                <a:gd name="connsiteY16" fmla="*/ 449865 h 1127939"/>
                <a:gd name="connsiteX17" fmla="*/ 2614610 w 3045018"/>
                <a:gd name="connsiteY17" fmla="*/ 418327 h 1127939"/>
                <a:gd name="connsiteX18" fmla="*/ 2476500 w 3045018"/>
                <a:gd name="connsiteY18" fmla="*/ 422189 h 1127939"/>
                <a:gd name="connsiteX19" fmla="*/ 2371725 w 3045018"/>
                <a:gd name="connsiteY19" fmla="*/ 508364 h 1127939"/>
                <a:gd name="connsiteX20" fmla="*/ 1905000 w 3045018"/>
                <a:gd name="connsiteY20" fmla="*/ 870764 h 1127939"/>
                <a:gd name="connsiteX21" fmla="*/ 1781174 w 3045018"/>
                <a:gd name="connsiteY21" fmla="*/ 902526 h 1127939"/>
                <a:gd name="connsiteX22" fmla="*/ 1728787 w 3045018"/>
                <a:gd name="connsiteY22" fmla="*/ 966014 h 1127939"/>
                <a:gd name="connsiteX23" fmla="*/ 1576387 w 3045018"/>
                <a:gd name="connsiteY23" fmla="*/ 1085077 h 1127939"/>
                <a:gd name="connsiteX24" fmla="*/ 1438275 w 3045018"/>
                <a:gd name="connsiteY24" fmla="*/ 1127939 h 1127939"/>
                <a:gd name="connsiteX25" fmla="*/ 1109662 w 3045018"/>
                <a:gd name="connsiteY25" fmla="*/ 1123177 h 1127939"/>
                <a:gd name="connsiteX26" fmla="*/ 823912 w 3045018"/>
                <a:gd name="connsiteY26" fmla="*/ 1123177 h 1127939"/>
                <a:gd name="connsiteX27" fmla="*/ 681037 w 3045018"/>
                <a:gd name="connsiteY27" fmla="*/ 1083727 h 1127939"/>
                <a:gd name="connsiteX28" fmla="*/ 271462 w 3045018"/>
                <a:gd name="connsiteY28" fmla="*/ 1088264 h 1127939"/>
                <a:gd name="connsiteX29" fmla="*/ 195262 w 3045018"/>
                <a:gd name="connsiteY29" fmla="*/ 1096891 h 1127939"/>
                <a:gd name="connsiteX30" fmla="*/ 104775 w 3045018"/>
                <a:gd name="connsiteY30" fmla="*/ 1041315 h 1127939"/>
                <a:gd name="connsiteX31" fmla="*/ 14287 w 3045018"/>
                <a:gd name="connsiteY31" fmla="*/ 1074652 h 1127939"/>
                <a:gd name="connsiteX0" fmla="*/ 0 w 3014909"/>
                <a:gd name="connsiteY0" fmla="*/ 979052 h 1063428"/>
                <a:gd name="connsiteX1" fmla="*/ 114300 w 3014909"/>
                <a:gd name="connsiteY1" fmla="*/ 930078 h 1063428"/>
                <a:gd name="connsiteX2" fmla="*/ 195262 w 3014909"/>
                <a:gd name="connsiteY2" fmla="*/ 954566 h 1063428"/>
                <a:gd name="connsiteX3" fmla="*/ 671512 w 3014909"/>
                <a:gd name="connsiteY3" fmla="*/ 958653 h 1063428"/>
                <a:gd name="connsiteX4" fmla="*/ 823912 w 3014909"/>
                <a:gd name="connsiteY4" fmla="*/ 993340 h 1063428"/>
                <a:gd name="connsiteX5" fmla="*/ 1314450 w 3014909"/>
                <a:gd name="connsiteY5" fmla="*/ 1016929 h 1063428"/>
                <a:gd name="connsiteX6" fmla="*/ 1485900 w 3014909"/>
                <a:gd name="connsiteY6" fmla="*/ 1011941 h 1063428"/>
                <a:gd name="connsiteX7" fmla="*/ 1800225 w 3014909"/>
                <a:gd name="connsiteY7" fmla="*/ 782441 h 1063428"/>
                <a:gd name="connsiteX8" fmla="*/ 1890712 w 3014909"/>
                <a:gd name="connsiteY8" fmla="*/ 753866 h 1063428"/>
                <a:gd name="connsiteX9" fmla="*/ 2438400 w 3014909"/>
                <a:gd name="connsiteY9" fmla="*/ 334766 h 1063428"/>
                <a:gd name="connsiteX10" fmla="*/ 2466975 w 3014909"/>
                <a:gd name="connsiteY10" fmla="*/ 310953 h 1063428"/>
                <a:gd name="connsiteX11" fmla="*/ 2628900 w 3014909"/>
                <a:gd name="connsiteY11" fmla="*/ 296891 h 1063428"/>
                <a:gd name="connsiteX12" fmla="*/ 2638425 w 3014909"/>
                <a:gd name="connsiteY12" fmla="*/ 96641 h 1063428"/>
                <a:gd name="connsiteX13" fmla="*/ 3014661 w 3014909"/>
                <a:gd name="connsiteY13" fmla="*/ 492 h 1063428"/>
                <a:gd name="connsiteX14" fmla="*/ 2695572 w 3014909"/>
                <a:gd name="connsiteY14" fmla="*/ 133616 h 1063428"/>
                <a:gd name="connsiteX15" fmla="*/ 2676524 w 3014909"/>
                <a:gd name="connsiteY15" fmla="*/ 385354 h 1063428"/>
                <a:gd name="connsiteX16" fmla="*/ 2614610 w 3014909"/>
                <a:gd name="connsiteY16" fmla="*/ 353816 h 1063428"/>
                <a:gd name="connsiteX17" fmla="*/ 2476500 w 3014909"/>
                <a:gd name="connsiteY17" fmla="*/ 357678 h 1063428"/>
                <a:gd name="connsiteX18" fmla="*/ 2371725 w 3014909"/>
                <a:gd name="connsiteY18" fmla="*/ 443853 h 1063428"/>
                <a:gd name="connsiteX19" fmla="*/ 1905000 w 3014909"/>
                <a:gd name="connsiteY19" fmla="*/ 806253 h 1063428"/>
                <a:gd name="connsiteX20" fmla="*/ 1781174 w 3014909"/>
                <a:gd name="connsiteY20" fmla="*/ 838015 h 1063428"/>
                <a:gd name="connsiteX21" fmla="*/ 1728787 w 3014909"/>
                <a:gd name="connsiteY21" fmla="*/ 901503 h 1063428"/>
                <a:gd name="connsiteX22" fmla="*/ 1576387 w 3014909"/>
                <a:gd name="connsiteY22" fmla="*/ 1020566 h 1063428"/>
                <a:gd name="connsiteX23" fmla="*/ 1438275 w 3014909"/>
                <a:gd name="connsiteY23" fmla="*/ 1063428 h 1063428"/>
                <a:gd name="connsiteX24" fmla="*/ 1109662 w 3014909"/>
                <a:gd name="connsiteY24" fmla="*/ 1058666 h 1063428"/>
                <a:gd name="connsiteX25" fmla="*/ 823912 w 3014909"/>
                <a:gd name="connsiteY25" fmla="*/ 1058666 h 1063428"/>
                <a:gd name="connsiteX26" fmla="*/ 681037 w 3014909"/>
                <a:gd name="connsiteY26" fmla="*/ 1019216 h 1063428"/>
                <a:gd name="connsiteX27" fmla="*/ 271462 w 3014909"/>
                <a:gd name="connsiteY27" fmla="*/ 1023753 h 1063428"/>
                <a:gd name="connsiteX28" fmla="*/ 195262 w 3014909"/>
                <a:gd name="connsiteY28" fmla="*/ 1032380 h 1063428"/>
                <a:gd name="connsiteX29" fmla="*/ 104775 w 3014909"/>
                <a:gd name="connsiteY29" fmla="*/ 976804 h 1063428"/>
                <a:gd name="connsiteX30" fmla="*/ 14287 w 3014909"/>
                <a:gd name="connsiteY30" fmla="*/ 1010141 h 1063428"/>
                <a:gd name="connsiteX0" fmla="*/ 0 w 2695572"/>
                <a:gd name="connsiteY0" fmla="*/ 895616 h 979992"/>
                <a:gd name="connsiteX1" fmla="*/ 114300 w 2695572"/>
                <a:gd name="connsiteY1" fmla="*/ 846642 h 979992"/>
                <a:gd name="connsiteX2" fmla="*/ 195262 w 2695572"/>
                <a:gd name="connsiteY2" fmla="*/ 871130 h 979992"/>
                <a:gd name="connsiteX3" fmla="*/ 671512 w 2695572"/>
                <a:gd name="connsiteY3" fmla="*/ 875217 h 979992"/>
                <a:gd name="connsiteX4" fmla="*/ 823912 w 2695572"/>
                <a:gd name="connsiteY4" fmla="*/ 909904 h 979992"/>
                <a:gd name="connsiteX5" fmla="*/ 1314450 w 2695572"/>
                <a:gd name="connsiteY5" fmla="*/ 933493 h 979992"/>
                <a:gd name="connsiteX6" fmla="*/ 1485900 w 2695572"/>
                <a:gd name="connsiteY6" fmla="*/ 928505 h 979992"/>
                <a:gd name="connsiteX7" fmla="*/ 1800225 w 2695572"/>
                <a:gd name="connsiteY7" fmla="*/ 699005 h 979992"/>
                <a:gd name="connsiteX8" fmla="*/ 1890712 w 2695572"/>
                <a:gd name="connsiteY8" fmla="*/ 670430 h 979992"/>
                <a:gd name="connsiteX9" fmla="*/ 2438400 w 2695572"/>
                <a:gd name="connsiteY9" fmla="*/ 251330 h 979992"/>
                <a:gd name="connsiteX10" fmla="*/ 2466975 w 2695572"/>
                <a:gd name="connsiteY10" fmla="*/ 227517 h 979992"/>
                <a:gd name="connsiteX11" fmla="*/ 2628900 w 2695572"/>
                <a:gd name="connsiteY11" fmla="*/ 213455 h 979992"/>
                <a:gd name="connsiteX12" fmla="*/ 2638425 w 2695572"/>
                <a:gd name="connsiteY12" fmla="*/ 13205 h 979992"/>
                <a:gd name="connsiteX13" fmla="*/ 2695572 w 2695572"/>
                <a:gd name="connsiteY13" fmla="*/ 50180 h 979992"/>
                <a:gd name="connsiteX14" fmla="*/ 2676524 w 2695572"/>
                <a:gd name="connsiteY14" fmla="*/ 301918 h 979992"/>
                <a:gd name="connsiteX15" fmla="*/ 2614610 w 2695572"/>
                <a:gd name="connsiteY15" fmla="*/ 270380 h 979992"/>
                <a:gd name="connsiteX16" fmla="*/ 2476500 w 2695572"/>
                <a:gd name="connsiteY16" fmla="*/ 274242 h 979992"/>
                <a:gd name="connsiteX17" fmla="*/ 2371725 w 2695572"/>
                <a:gd name="connsiteY17" fmla="*/ 360417 h 979992"/>
                <a:gd name="connsiteX18" fmla="*/ 1905000 w 2695572"/>
                <a:gd name="connsiteY18" fmla="*/ 722817 h 979992"/>
                <a:gd name="connsiteX19" fmla="*/ 1781174 w 2695572"/>
                <a:gd name="connsiteY19" fmla="*/ 754579 h 979992"/>
                <a:gd name="connsiteX20" fmla="*/ 1728787 w 2695572"/>
                <a:gd name="connsiteY20" fmla="*/ 818067 h 979992"/>
                <a:gd name="connsiteX21" fmla="*/ 1576387 w 2695572"/>
                <a:gd name="connsiteY21" fmla="*/ 937130 h 979992"/>
                <a:gd name="connsiteX22" fmla="*/ 1438275 w 2695572"/>
                <a:gd name="connsiteY22" fmla="*/ 979992 h 979992"/>
                <a:gd name="connsiteX23" fmla="*/ 1109662 w 2695572"/>
                <a:gd name="connsiteY23" fmla="*/ 975230 h 979992"/>
                <a:gd name="connsiteX24" fmla="*/ 823912 w 2695572"/>
                <a:gd name="connsiteY24" fmla="*/ 975230 h 979992"/>
                <a:gd name="connsiteX25" fmla="*/ 681037 w 2695572"/>
                <a:gd name="connsiteY25" fmla="*/ 935780 h 979992"/>
                <a:gd name="connsiteX26" fmla="*/ 271462 w 2695572"/>
                <a:gd name="connsiteY26" fmla="*/ 940317 h 979992"/>
                <a:gd name="connsiteX27" fmla="*/ 195262 w 2695572"/>
                <a:gd name="connsiteY27" fmla="*/ 948944 h 979992"/>
                <a:gd name="connsiteX28" fmla="*/ 104775 w 2695572"/>
                <a:gd name="connsiteY28" fmla="*/ 893368 h 979992"/>
                <a:gd name="connsiteX29" fmla="*/ 14287 w 2695572"/>
                <a:gd name="connsiteY29" fmla="*/ 926705 h 979992"/>
                <a:gd name="connsiteX0" fmla="*/ 0 w 2695572"/>
                <a:gd name="connsiteY0" fmla="*/ 845436 h 929812"/>
                <a:gd name="connsiteX1" fmla="*/ 114300 w 2695572"/>
                <a:gd name="connsiteY1" fmla="*/ 796462 h 929812"/>
                <a:gd name="connsiteX2" fmla="*/ 195262 w 2695572"/>
                <a:gd name="connsiteY2" fmla="*/ 820950 h 929812"/>
                <a:gd name="connsiteX3" fmla="*/ 671512 w 2695572"/>
                <a:gd name="connsiteY3" fmla="*/ 825037 h 929812"/>
                <a:gd name="connsiteX4" fmla="*/ 823912 w 2695572"/>
                <a:gd name="connsiteY4" fmla="*/ 859724 h 929812"/>
                <a:gd name="connsiteX5" fmla="*/ 1314450 w 2695572"/>
                <a:gd name="connsiteY5" fmla="*/ 883313 h 929812"/>
                <a:gd name="connsiteX6" fmla="*/ 1485900 w 2695572"/>
                <a:gd name="connsiteY6" fmla="*/ 878325 h 929812"/>
                <a:gd name="connsiteX7" fmla="*/ 1800225 w 2695572"/>
                <a:gd name="connsiteY7" fmla="*/ 648825 h 929812"/>
                <a:gd name="connsiteX8" fmla="*/ 1890712 w 2695572"/>
                <a:gd name="connsiteY8" fmla="*/ 620250 h 929812"/>
                <a:gd name="connsiteX9" fmla="*/ 2438400 w 2695572"/>
                <a:gd name="connsiteY9" fmla="*/ 201150 h 929812"/>
                <a:gd name="connsiteX10" fmla="*/ 2466975 w 2695572"/>
                <a:gd name="connsiteY10" fmla="*/ 177337 h 929812"/>
                <a:gd name="connsiteX11" fmla="*/ 2628900 w 2695572"/>
                <a:gd name="connsiteY11" fmla="*/ 163275 h 929812"/>
                <a:gd name="connsiteX12" fmla="*/ 2695572 w 2695572"/>
                <a:gd name="connsiteY12" fmla="*/ 0 h 929812"/>
                <a:gd name="connsiteX13" fmla="*/ 2676524 w 2695572"/>
                <a:gd name="connsiteY13" fmla="*/ 251738 h 929812"/>
                <a:gd name="connsiteX14" fmla="*/ 2614610 w 2695572"/>
                <a:gd name="connsiteY14" fmla="*/ 220200 h 929812"/>
                <a:gd name="connsiteX15" fmla="*/ 2476500 w 2695572"/>
                <a:gd name="connsiteY15" fmla="*/ 224062 h 929812"/>
                <a:gd name="connsiteX16" fmla="*/ 2371725 w 2695572"/>
                <a:gd name="connsiteY16" fmla="*/ 310237 h 929812"/>
                <a:gd name="connsiteX17" fmla="*/ 1905000 w 2695572"/>
                <a:gd name="connsiteY17" fmla="*/ 672637 h 929812"/>
                <a:gd name="connsiteX18" fmla="*/ 1781174 w 2695572"/>
                <a:gd name="connsiteY18" fmla="*/ 704399 h 929812"/>
                <a:gd name="connsiteX19" fmla="*/ 1728787 w 2695572"/>
                <a:gd name="connsiteY19" fmla="*/ 767887 h 929812"/>
                <a:gd name="connsiteX20" fmla="*/ 1576387 w 2695572"/>
                <a:gd name="connsiteY20" fmla="*/ 886950 h 929812"/>
                <a:gd name="connsiteX21" fmla="*/ 1438275 w 2695572"/>
                <a:gd name="connsiteY21" fmla="*/ 929812 h 929812"/>
                <a:gd name="connsiteX22" fmla="*/ 1109662 w 2695572"/>
                <a:gd name="connsiteY22" fmla="*/ 925050 h 929812"/>
                <a:gd name="connsiteX23" fmla="*/ 823912 w 2695572"/>
                <a:gd name="connsiteY23" fmla="*/ 925050 h 929812"/>
                <a:gd name="connsiteX24" fmla="*/ 681037 w 2695572"/>
                <a:gd name="connsiteY24" fmla="*/ 885600 h 929812"/>
                <a:gd name="connsiteX25" fmla="*/ 271462 w 2695572"/>
                <a:gd name="connsiteY25" fmla="*/ 890137 h 929812"/>
                <a:gd name="connsiteX26" fmla="*/ 195262 w 2695572"/>
                <a:gd name="connsiteY26" fmla="*/ 898764 h 929812"/>
                <a:gd name="connsiteX27" fmla="*/ 104775 w 2695572"/>
                <a:gd name="connsiteY27" fmla="*/ 843188 h 929812"/>
                <a:gd name="connsiteX28" fmla="*/ 14287 w 2695572"/>
                <a:gd name="connsiteY28" fmla="*/ 876525 h 929812"/>
                <a:gd name="connsiteX0" fmla="*/ 0 w 2676524"/>
                <a:gd name="connsiteY0" fmla="*/ 682161 h 766537"/>
                <a:gd name="connsiteX1" fmla="*/ 114300 w 2676524"/>
                <a:gd name="connsiteY1" fmla="*/ 633187 h 766537"/>
                <a:gd name="connsiteX2" fmla="*/ 195262 w 2676524"/>
                <a:gd name="connsiteY2" fmla="*/ 657675 h 766537"/>
                <a:gd name="connsiteX3" fmla="*/ 671512 w 2676524"/>
                <a:gd name="connsiteY3" fmla="*/ 661762 h 766537"/>
                <a:gd name="connsiteX4" fmla="*/ 823912 w 2676524"/>
                <a:gd name="connsiteY4" fmla="*/ 696449 h 766537"/>
                <a:gd name="connsiteX5" fmla="*/ 1314450 w 2676524"/>
                <a:gd name="connsiteY5" fmla="*/ 720038 h 766537"/>
                <a:gd name="connsiteX6" fmla="*/ 1485900 w 2676524"/>
                <a:gd name="connsiteY6" fmla="*/ 715050 h 766537"/>
                <a:gd name="connsiteX7" fmla="*/ 1800225 w 2676524"/>
                <a:gd name="connsiteY7" fmla="*/ 485550 h 766537"/>
                <a:gd name="connsiteX8" fmla="*/ 1890712 w 2676524"/>
                <a:gd name="connsiteY8" fmla="*/ 456975 h 766537"/>
                <a:gd name="connsiteX9" fmla="*/ 2438400 w 2676524"/>
                <a:gd name="connsiteY9" fmla="*/ 37875 h 766537"/>
                <a:gd name="connsiteX10" fmla="*/ 2466975 w 2676524"/>
                <a:gd name="connsiteY10" fmla="*/ 14062 h 766537"/>
                <a:gd name="connsiteX11" fmla="*/ 2628900 w 2676524"/>
                <a:gd name="connsiteY11" fmla="*/ 0 h 766537"/>
                <a:gd name="connsiteX12" fmla="*/ 2676524 w 2676524"/>
                <a:gd name="connsiteY12" fmla="*/ 88463 h 766537"/>
                <a:gd name="connsiteX13" fmla="*/ 2614610 w 2676524"/>
                <a:gd name="connsiteY13" fmla="*/ 56925 h 766537"/>
                <a:gd name="connsiteX14" fmla="*/ 2476500 w 2676524"/>
                <a:gd name="connsiteY14" fmla="*/ 60787 h 766537"/>
                <a:gd name="connsiteX15" fmla="*/ 2371725 w 2676524"/>
                <a:gd name="connsiteY15" fmla="*/ 146962 h 766537"/>
                <a:gd name="connsiteX16" fmla="*/ 1905000 w 2676524"/>
                <a:gd name="connsiteY16" fmla="*/ 509362 h 766537"/>
                <a:gd name="connsiteX17" fmla="*/ 1781174 w 2676524"/>
                <a:gd name="connsiteY17" fmla="*/ 541124 h 766537"/>
                <a:gd name="connsiteX18" fmla="*/ 1728787 w 2676524"/>
                <a:gd name="connsiteY18" fmla="*/ 604612 h 766537"/>
                <a:gd name="connsiteX19" fmla="*/ 1576387 w 2676524"/>
                <a:gd name="connsiteY19" fmla="*/ 723675 h 766537"/>
                <a:gd name="connsiteX20" fmla="*/ 1438275 w 2676524"/>
                <a:gd name="connsiteY20" fmla="*/ 766537 h 766537"/>
                <a:gd name="connsiteX21" fmla="*/ 1109662 w 2676524"/>
                <a:gd name="connsiteY21" fmla="*/ 761775 h 766537"/>
                <a:gd name="connsiteX22" fmla="*/ 823912 w 2676524"/>
                <a:gd name="connsiteY22" fmla="*/ 761775 h 766537"/>
                <a:gd name="connsiteX23" fmla="*/ 681037 w 2676524"/>
                <a:gd name="connsiteY23" fmla="*/ 722325 h 766537"/>
                <a:gd name="connsiteX24" fmla="*/ 271462 w 2676524"/>
                <a:gd name="connsiteY24" fmla="*/ 726862 h 766537"/>
                <a:gd name="connsiteX25" fmla="*/ 195262 w 2676524"/>
                <a:gd name="connsiteY25" fmla="*/ 735489 h 766537"/>
                <a:gd name="connsiteX26" fmla="*/ 104775 w 2676524"/>
                <a:gd name="connsiteY26" fmla="*/ 679913 h 766537"/>
                <a:gd name="connsiteX27" fmla="*/ 14287 w 2676524"/>
                <a:gd name="connsiteY27" fmla="*/ 713250 h 766537"/>
                <a:gd name="connsiteX0" fmla="*/ 0 w 2628900"/>
                <a:gd name="connsiteY0" fmla="*/ 682161 h 766537"/>
                <a:gd name="connsiteX1" fmla="*/ 114300 w 2628900"/>
                <a:gd name="connsiteY1" fmla="*/ 633187 h 766537"/>
                <a:gd name="connsiteX2" fmla="*/ 195262 w 2628900"/>
                <a:gd name="connsiteY2" fmla="*/ 657675 h 766537"/>
                <a:gd name="connsiteX3" fmla="*/ 671512 w 2628900"/>
                <a:gd name="connsiteY3" fmla="*/ 661762 h 766537"/>
                <a:gd name="connsiteX4" fmla="*/ 823912 w 2628900"/>
                <a:gd name="connsiteY4" fmla="*/ 696449 h 766537"/>
                <a:gd name="connsiteX5" fmla="*/ 1314450 w 2628900"/>
                <a:gd name="connsiteY5" fmla="*/ 720038 h 766537"/>
                <a:gd name="connsiteX6" fmla="*/ 1485900 w 2628900"/>
                <a:gd name="connsiteY6" fmla="*/ 715050 h 766537"/>
                <a:gd name="connsiteX7" fmla="*/ 1800225 w 2628900"/>
                <a:gd name="connsiteY7" fmla="*/ 485550 h 766537"/>
                <a:gd name="connsiteX8" fmla="*/ 1890712 w 2628900"/>
                <a:gd name="connsiteY8" fmla="*/ 456975 h 766537"/>
                <a:gd name="connsiteX9" fmla="*/ 2438400 w 2628900"/>
                <a:gd name="connsiteY9" fmla="*/ 37875 h 766537"/>
                <a:gd name="connsiteX10" fmla="*/ 2466975 w 2628900"/>
                <a:gd name="connsiteY10" fmla="*/ 14062 h 766537"/>
                <a:gd name="connsiteX11" fmla="*/ 2628900 w 2628900"/>
                <a:gd name="connsiteY11" fmla="*/ 0 h 766537"/>
                <a:gd name="connsiteX12" fmla="*/ 2614610 w 2628900"/>
                <a:gd name="connsiteY12" fmla="*/ 56925 h 766537"/>
                <a:gd name="connsiteX13" fmla="*/ 2476500 w 2628900"/>
                <a:gd name="connsiteY13" fmla="*/ 60787 h 766537"/>
                <a:gd name="connsiteX14" fmla="*/ 2371725 w 2628900"/>
                <a:gd name="connsiteY14" fmla="*/ 146962 h 766537"/>
                <a:gd name="connsiteX15" fmla="*/ 1905000 w 2628900"/>
                <a:gd name="connsiteY15" fmla="*/ 509362 h 766537"/>
                <a:gd name="connsiteX16" fmla="*/ 1781174 w 2628900"/>
                <a:gd name="connsiteY16" fmla="*/ 541124 h 766537"/>
                <a:gd name="connsiteX17" fmla="*/ 1728787 w 2628900"/>
                <a:gd name="connsiteY17" fmla="*/ 604612 h 766537"/>
                <a:gd name="connsiteX18" fmla="*/ 1576387 w 2628900"/>
                <a:gd name="connsiteY18" fmla="*/ 723675 h 766537"/>
                <a:gd name="connsiteX19" fmla="*/ 1438275 w 2628900"/>
                <a:gd name="connsiteY19" fmla="*/ 766537 h 766537"/>
                <a:gd name="connsiteX20" fmla="*/ 1109662 w 2628900"/>
                <a:gd name="connsiteY20" fmla="*/ 761775 h 766537"/>
                <a:gd name="connsiteX21" fmla="*/ 823912 w 2628900"/>
                <a:gd name="connsiteY21" fmla="*/ 761775 h 766537"/>
                <a:gd name="connsiteX22" fmla="*/ 681037 w 2628900"/>
                <a:gd name="connsiteY22" fmla="*/ 722325 h 766537"/>
                <a:gd name="connsiteX23" fmla="*/ 271462 w 2628900"/>
                <a:gd name="connsiteY23" fmla="*/ 726862 h 766537"/>
                <a:gd name="connsiteX24" fmla="*/ 195262 w 2628900"/>
                <a:gd name="connsiteY24" fmla="*/ 735489 h 766537"/>
                <a:gd name="connsiteX25" fmla="*/ 104775 w 2628900"/>
                <a:gd name="connsiteY25" fmla="*/ 679913 h 766537"/>
                <a:gd name="connsiteX26" fmla="*/ 14287 w 2628900"/>
                <a:gd name="connsiteY26" fmla="*/ 713250 h 766537"/>
                <a:gd name="connsiteX0" fmla="*/ 0 w 2614610"/>
                <a:gd name="connsiteY0" fmla="*/ 668099 h 752475"/>
                <a:gd name="connsiteX1" fmla="*/ 114300 w 2614610"/>
                <a:gd name="connsiteY1" fmla="*/ 619125 h 752475"/>
                <a:gd name="connsiteX2" fmla="*/ 195262 w 2614610"/>
                <a:gd name="connsiteY2" fmla="*/ 643613 h 752475"/>
                <a:gd name="connsiteX3" fmla="*/ 671512 w 2614610"/>
                <a:gd name="connsiteY3" fmla="*/ 647700 h 752475"/>
                <a:gd name="connsiteX4" fmla="*/ 823912 w 2614610"/>
                <a:gd name="connsiteY4" fmla="*/ 682387 h 752475"/>
                <a:gd name="connsiteX5" fmla="*/ 1314450 w 2614610"/>
                <a:gd name="connsiteY5" fmla="*/ 705976 h 752475"/>
                <a:gd name="connsiteX6" fmla="*/ 1485900 w 2614610"/>
                <a:gd name="connsiteY6" fmla="*/ 700988 h 752475"/>
                <a:gd name="connsiteX7" fmla="*/ 1800225 w 2614610"/>
                <a:gd name="connsiteY7" fmla="*/ 471488 h 752475"/>
                <a:gd name="connsiteX8" fmla="*/ 1890712 w 2614610"/>
                <a:gd name="connsiteY8" fmla="*/ 442913 h 752475"/>
                <a:gd name="connsiteX9" fmla="*/ 2438400 w 2614610"/>
                <a:gd name="connsiteY9" fmla="*/ 23813 h 752475"/>
                <a:gd name="connsiteX10" fmla="*/ 2466975 w 2614610"/>
                <a:gd name="connsiteY10" fmla="*/ 0 h 752475"/>
                <a:gd name="connsiteX11" fmla="*/ 2614610 w 2614610"/>
                <a:gd name="connsiteY11" fmla="*/ 42863 h 752475"/>
                <a:gd name="connsiteX12" fmla="*/ 2476500 w 2614610"/>
                <a:gd name="connsiteY12" fmla="*/ 46725 h 752475"/>
                <a:gd name="connsiteX13" fmla="*/ 2371725 w 2614610"/>
                <a:gd name="connsiteY13" fmla="*/ 132900 h 752475"/>
                <a:gd name="connsiteX14" fmla="*/ 1905000 w 2614610"/>
                <a:gd name="connsiteY14" fmla="*/ 495300 h 752475"/>
                <a:gd name="connsiteX15" fmla="*/ 1781174 w 2614610"/>
                <a:gd name="connsiteY15" fmla="*/ 527062 h 752475"/>
                <a:gd name="connsiteX16" fmla="*/ 1728787 w 2614610"/>
                <a:gd name="connsiteY16" fmla="*/ 590550 h 752475"/>
                <a:gd name="connsiteX17" fmla="*/ 1576387 w 2614610"/>
                <a:gd name="connsiteY17" fmla="*/ 709613 h 752475"/>
                <a:gd name="connsiteX18" fmla="*/ 1438275 w 2614610"/>
                <a:gd name="connsiteY18" fmla="*/ 752475 h 752475"/>
                <a:gd name="connsiteX19" fmla="*/ 1109662 w 2614610"/>
                <a:gd name="connsiteY19" fmla="*/ 747713 h 752475"/>
                <a:gd name="connsiteX20" fmla="*/ 823912 w 2614610"/>
                <a:gd name="connsiteY20" fmla="*/ 747713 h 752475"/>
                <a:gd name="connsiteX21" fmla="*/ 681037 w 2614610"/>
                <a:gd name="connsiteY21" fmla="*/ 708263 h 752475"/>
                <a:gd name="connsiteX22" fmla="*/ 271462 w 2614610"/>
                <a:gd name="connsiteY22" fmla="*/ 712800 h 752475"/>
                <a:gd name="connsiteX23" fmla="*/ 195262 w 2614610"/>
                <a:gd name="connsiteY23" fmla="*/ 721427 h 752475"/>
                <a:gd name="connsiteX24" fmla="*/ 104775 w 2614610"/>
                <a:gd name="connsiteY24" fmla="*/ 665851 h 752475"/>
                <a:gd name="connsiteX25" fmla="*/ 14287 w 2614610"/>
                <a:gd name="connsiteY25" fmla="*/ 699188 h 752475"/>
                <a:gd name="connsiteX0" fmla="*/ 0 w 2614610"/>
                <a:gd name="connsiteY0" fmla="*/ 672886 h 757262"/>
                <a:gd name="connsiteX1" fmla="*/ 114300 w 2614610"/>
                <a:gd name="connsiteY1" fmla="*/ 623912 h 757262"/>
                <a:gd name="connsiteX2" fmla="*/ 195262 w 2614610"/>
                <a:gd name="connsiteY2" fmla="*/ 648400 h 757262"/>
                <a:gd name="connsiteX3" fmla="*/ 671512 w 2614610"/>
                <a:gd name="connsiteY3" fmla="*/ 652487 h 757262"/>
                <a:gd name="connsiteX4" fmla="*/ 823912 w 2614610"/>
                <a:gd name="connsiteY4" fmla="*/ 687174 h 757262"/>
                <a:gd name="connsiteX5" fmla="*/ 1314450 w 2614610"/>
                <a:gd name="connsiteY5" fmla="*/ 710763 h 757262"/>
                <a:gd name="connsiteX6" fmla="*/ 1485900 w 2614610"/>
                <a:gd name="connsiteY6" fmla="*/ 705775 h 757262"/>
                <a:gd name="connsiteX7" fmla="*/ 1800225 w 2614610"/>
                <a:gd name="connsiteY7" fmla="*/ 476275 h 757262"/>
                <a:gd name="connsiteX8" fmla="*/ 1890712 w 2614610"/>
                <a:gd name="connsiteY8" fmla="*/ 447700 h 757262"/>
                <a:gd name="connsiteX9" fmla="*/ 2438400 w 2614610"/>
                <a:gd name="connsiteY9" fmla="*/ 28600 h 757262"/>
                <a:gd name="connsiteX10" fmla="*/ 2547361 w 2614610"/>
                <a:gd name="connsiteY10" fmla="*/ 0 h 757262"/>
                <a:gd name="connsiteX11" fmla="*/ 2614610 w 2614610"/>
                <a:gd name="connsiteY11" fmla="*/ 47650 h 757262"/>
                <a:gd name="connsiteX12" fmla="*/ 2476500 w 2614610"/>
                <a:gd name="connsiteY12" fmla="*/ 51512 h 757262"/>
                <a:gd name="connsiteX13" fmla="*/ 2371725 w 2614610"/>
                <a:gd name="connsiteY13" fmla="*/ 137687 h 757262"/>
                <a:gd name="connsiteX14" fmla="*/ 1905000 w 2614610"/>
                <a:gd name="connsiteY14" fmla="*/ 500087 h 757262"/>
                <a:gd name="connsiteX15" fmla="*/ 1781174 w 2614610"/>
                <a:gd name="connsiteY15" fmla="*/ 531849 h 757262"/>
                <a:gd name="connsiteX16" fmla="*/ 1728787 w 2614610"/>
                <a:gd name="connsiteY16" fmla="*/ 595337 h 757262"/>
                <a:gd name="connsiteX17" fmla="*/ 1576387 w 2614610"/>
                <a:gd name="connsiteY17" fmla="*/ 714400 h 757262"/>
                <a:gd name="connsiteX18" fmla="*/ 1438275 w 2614610"/>
                <a:gd name="connsiteY18" fmla="*/ 757262 h 757262"/>
                <a:gd name="connsiteX19" fmla="*/ 1109662 w 2614610"/>
                <a:gd name="connsiteY19" fmla="*/ 752500 h 757262"/>
                <a:gd name="connsiteX20" fmla="*/ 823912 w 2614610"/>
                <a:gd name="connsiteY20" fmla="*/ 752500 h 757262"/>
                <a:gd name="connsiteX21" fmla="*/ 681037 w 2614610"/>
                <a:gd name="connsiteY21" fmla="*/ 713050 h 757262"/>
                <a:gd name="connsiteX22" fmla="*/ 271462 w 2614610"/>
                <a:gd name="connsiteY22" fmla="*/ 717587 h 757262"/>
                <a:gd name="connsiteX23" fmla="*/ 195262 w 2614610"/>
                <a:gd name="connsiteY23" fmla="*/ 726214 h 757262"/>
                <a:gd name="connsiteX24" fmla="*/ 104775 w 2614610"/>
                <a:gd name="connsiteY24" fmla="*/ 670638 h 757262"/>
                <a:gd name="connsiteX25" fmla="*/ 14287 w 2614610"/>
                <a:gd name="connsiteY25" fmla="*/ 703975 h 757262"/>
                <a:gd name="connsiteX0" fmla="*/ 100013 w 2600323"/>
                <a:gd name="connsiteY0" fmla="*/ 623912 h 757262"/>
                <a:gd name="connsiteX1" fmla="*/ 180975 w 2600323"/>
                <a:gd name="connsiteY1" fmla="*/ 648400 h 757262"/>
                <a:gd name="connsiteX2" fmla="*/ 657225 w 2600323"/>
                <a:gd name="connsiteY2" fmla="*/ 652487 h 757262"/>
                <a:gd name="connsiteX3" fmla="*/ 809625 w 2600323"/>
                <a:gd name="connsiteY3" fmla="*/ 687174 h 757262"/>
                <a:gd name="connsiteX4" fmla="*/ 1300163 w 2600323"/>
                <a:gd name="connsiteY4" fmla="*/ 710763 h 757262"/>
                <a:gd name="connsiteX5" fmla="*/ 1471613 w 2600323"/>
                <a:gd name="connsiteY5" fmla="*/ 705775 h 757262"/>
                <a:gd name="connsiteX6" fmla="*/ 1785938 w 2600323"/>
                <a:gd name="connsiteY6" fmla="*/ 476275 h 757262"/>
                <a:gd name="connsiteX7" fmla="*/ 1876425 w 2600323"/>
                <a:gd name="connsiteY7" fmla="*/ 447700 h 757262"/>
                <a:gd name="connsiteX8" fmla="*/ 2424113 w 2600323"/>
                <a:gd name="connsiteY8" fmla="*/ 28600 h 757262"/>
                <a:gd name="connsiteX9" fmla="*/ 2533074 w 2600323"/>
                <a:gd name="connsiteY9" fmla="*/ 0 h 757262"/>
                <a:gd name="connsiteX10" fmla="*/ 2600323 w 2600323"/>
                <a:gd name="connsiteY10" fmla="*/ 47650 h 757262"/>
                <a:gd name="connsiteX11" fmla="*/ 2462213 w 2600323"/>
                <a:gd name="connsiteY11" fmla="*/ 51512 h 757262"/>
                <a:gd name="connsiteX12" fmla="*/ 2357438 w 2600323"/>
                <a:gd name="connsiteY12" fmla="*/ 137687 h 757262"/>
                <a:gd name="connsiteX13" fmla="*/ 1890713 w 2600323"/>
                <a:gd name="connsiteY13" fmla="*/ 500087 h 757262"/>
                <a:gd name="connsiteX14" fmla="*/ 1766887 w 2600323"/>
                <a:gd name="connsiteY14" fmla="*/ 531849 h 757262"/>
                <a:gd name="connsiteX15" fmla="*/ 1714500 w 2600323"/>
                <a:gd name="connsiteY15" fmla="*/ 595337 h 757262"/>
                <a:gd name="connsiteX16" fmla="*/ 1562100 w 2600323"/>
                <a:gd name="connsiteY16" fmla="*/ 714400 h 757262"/>
                <a:gd name="connsiteX17" fmla="*/ 1423988 w 2600323"/>
                <a:gd name="connsiteY17" fmla="*/ 757262 h 757262"/>
                <a:gd name="connsiteX18" fmla="*/ 1095375 w 2600323"/>
                <a:gd name="connsiteY18" fmla="*/ 752500 h 757262"/>
                <a:gd name="connsiteX19" fmla="*/ 809625 w 2600323"/>
                <a:gd name="connsiteY19" fmla="*/ 752500 h 757262"/>
                <a:gd name="connsiteX20" fmla="*/ 666750 w 2600323"/>
                <a:gd name="connsiteY20" fmla="*/ 713050 h 757262"/>
                <a:gd name="connsiteX21" fmla="*/ 257175 w 2600323"/>
                <a:gd name="connsiteY21" fmla="*/ 717587 h 757262"/>
                <a:gd name="connsiteX22" fmla="*/ 180975 w 2600323"/>
                <a:gd name="connsiteY22" fmla="*/ 726214 h 757262"/>
                <a:gd name="connsiteX23" fmla="*/ 90488 w 2600323"/>
                <a:gd name="connsiteY23" fmla="*/ 670638 h 757262"/>
                <a:gd name="connsiteX24" fmla="*/ 0 w 2600323"/>
                <a:gd name="connsiteY24" fmla="*/ 703975 h 757262"/>
                <a:gd name="connsiteX0" fmla="*/ 9525 w 2509835"/>
                <a:gd name="connsiteY0" fmla="*/ 623912 h 757262"/>
                <a:gd name="connsiteX1" fmla="*/ 90487 w 2509835"/>
                <a:gd name="connsiteY1" fmla="*/ 648400 h 757262"/>
                <a:gd name="connsiteX2" fmla="*/ 566737 w 2509835"/>
                <a:gd name="connsiteY2" fmla="*/ 652487 h 757262"/>
                <a:gd name="connsiteX3" fmla="*/ 719137 w 2509835"/>
                <a:gd name="connsiteY3" fmla="*/ 687174 h 757262"/>
                <a:gd name="connsiteX4" fmla="*/ 1209675 w 2509835"/>
                <a:gd name="connsiteY4" fmla="*/ 710763 h 757262"/>
                <a:gd name="connsiteX5" fmla="*/ 1381125 w 2509835"/>
                <a:gd name="connsiteY5" fmla="*/ 705775 h 757262"/>
                <a:gd name="connsiteX6" fmla="*/ 1695450 w 2509835"/>
                <a:gd name="connsiteY6" fmla="*/ 476275 h 757262"/>
                <a:gd name="connsiteX7" fmla="*/ 1785937 w 2509835"/>
                <a:gd name="connsiteY7" fmla="*/ 447700 h 757262"/>
                <a:gd name="connsiteX8" fmla="*/ 2333625 w 2509835"/>
                <a:gd name="connsiteY8" fmla="*/ 28600 h 757262"/>
                <a:gd name="connsiteX9" fmla="*/ 2442586 w 2509835"/>
                <a:gd name="connsiteY9" fmla="*/ 0 h 757262"/>
                <a:gd name="connsiteX10" fmla="*/ 2509835 w 2509835"/>
                <a:gd name="connsiteY10" fmla="*/ 47650 h 757262"/>
                <a:gd name="connsiteX11" fmla="*/ 2371725 w 2509835"/>
                <a:gd name="connsiteY11" fmla="*/ 51512 h 757262"/>
                <a:gd name="connsiteX12" fmla="*/ 2266950 w 2509835"/>
                <a:gd name="connsiteY12" fmla="*/ 137687 h 757262"/>
                <a:gd name="connsiteX13" fmla="*/ 1800225 w 2509835"/>
                <a:gd name="connsiteY13" fmla="*/ 500087 h 757262"/>
                <a:gd name="connsiteX14" fmla="*/ 1676399 w 2509835"/>
                <a:gd name="connsiteY14" fmla="*/ 531849 h 757262"/>
                <a:gd name="connsiteX15" fmla="*/ 1624012 w 2509835"/>
                <a:gd name="connsiteY15" fmla="*/ 595337 h 757262"/>
                <a:gd name="connsiteX16" fmla="*/ 1471612 w 2509835"/>
                <a:gd name="connsiteY16" fmla="*/ 714400 h 757262"/>
                <a:gd name="connsiteX17" fmla="*/ 1333500 w 2509835"/>
                <a:gd name="connsiteY17" fmla="*/ 757262 h 757262"/>
                <a:gd name="connsiteX18" fmla="*/ 1004887 w 2509835"/>
                <a:gd name="connsiteY18" fmla="*/ 752500 h 757262"/>
                <a:gd name="connsiteX19" fmla="*/ 719137 w 2509835"/>
                <a:gd name="connsiteY19" fmla="*/ 752500 h 757262"/>
                <a:gd name="connsiteX20" fmla="*/ 576262 w 2509835"/>
                <a:gd name="connsiteY20" fmla="*/ 713050 h 757262"/>
                <a:gd name="connsiteX21" fmla="*/ 166687 w 2509835"/>
                <a:gd name="connsiteY21" fmla="*/ 717587 h 757262"/>
                <a:gd name="connsiteX22" fmla="*/ 90487 w 2509835"/>
                <a:gd name="connsiteY22" fmla="*/ 726214 h 757262"/>
                <a:gd name="connsiteX23" fmla="*/ 0 w 2509835"/>
                <a:gd name="connsiteY23" fmla="*/ 670638 h 757262"/>
                <a:gd name="connsiteX0" fmla="*/ 90487 w 2509835"/>
                <a:gd name="connsiteY0" fmla="*/ 648400 h 757262"/>
                <a:gd name="connsiteX1" fmla="*/ 566737 w 2509835"/>
                <a:gd name="connsiteY1" fmla="*/ 652487 h 757262"/>
                <a:gd name="connsiteX2" fmla="*/ 719137 w 2509835"/>
                <a:gd name="connsiteY2" fmla="*/ 687174 h 757262"/>
                <a:gd name="connsiteX3" fmla="*/ 1209675 w 2509835"/>
                <a:gd name="connsiteY3" fmla="*/ 710763 h 757262"/>
                <a:gd name="connsiteX4" fmla="*/ 1381125 w 2509835"/>
                <a:gd name="connsiteY4" fmla="*/ 705775 h 757262"/>
                <a:gd name="connsiteX5" fmla="*/ 1695450 w 2509835"/>
                <a:gd name="connsiteY5" fmla="*/ 476275 h 757262"/>
                <a:gd name="connsiteX6" fmla="*/ 1785937 w 2509835"/>
                <a:gd name="connsiteY6" fmla="*/ 447700 h 757262"/>
                <a:gd name="connsiteX7" fmla="*/ 2333625 w 2509835"/>
                <a:gd name="connsiteY7" fmla="*/ 28600 h 757262"/>
                <a:gd name="connsiteX8" fmla="*/ 2442586 w 2509835"/>
                <a:gd name="connsiteY8" fmla="*/ 0 h 757262"/>
                <a:gd name="connsiteX9" fmla="*/ 2509835 w 2509835"/>
                <a:gd name="connsiteY9" fmla="*/ 47650 h 757262"/>
                <a:gd name="connsiteX10" fmla="*/ 2371725 w 2509835"/>
                <a:gd name="connsiteY10" fmla="*/ 51512 h 757262"/>
                <a:gd name="connsiteX11" fmla="*/ 2266950 w 2509835"/>
                <a:gd name="connsiteY11" fmla="*/ 137687 h 757262"/>
                <a:gd name="connsiteX12" fmla="*/ 1800225 w 2509835"/>
                <a:gd name="connsiteY12" fmla="*/ 500087 h 757262"/>
                <a:gd name="connsiteX13" fmla="*/ 1676399 w 2509835"/>
                <a:gd name="connsiteY13" fmla="*/ 531849 h 757262"/>
                <a:gd name="connsiteX14" fmla="*/ 1624012 w 2509835"/>
                <a:gd name="connsiteY14" fmla="*/ 595337 h 757262"/>
                <a:gd name="connsiteX15" fmla="*/ 1471612 w 2509835"/>
                <a:gd name="connsiteY15" fmla="*/ 714400 h 757262"/>
                <a:gd name="connsiteX16" fmla="*/ 1333500 w 2509835"/>
                <a:gd name="connsiteY16" fmla="*/ 757262 h 757262"/>
                <a:gd name="connsiteX17" fmla="*/ 1004887 w 2509835"/>
                <a:gd name="connsiteY17" fmla="*/ 752500 h 757262"/>
                <a:gd name="connsiteX18" fmla="*/ 719137 w 2509835"/>
                <a:gd name="connsiteY18" fmla="*/ 752500 h 757262"/>
                <a:gd name="connsiteX19" fmla="*/ 576262 w 2509835"/>
                <a:gd name="connsiteY19" fmla="*/ 713050 h 757262"/>
                <a:gd name="connsiteX20" fmla="*/ 166687 w 2509835"/>
                <a:gd name="connsiteY20" fmla="*/ 717587 h 757262"/>
                <a:gd name="connsiteX21" fmla="*/ 90487 w 2509835"/>
                <a:gd name="connsiteY21" fmla="*/ 726214 h 757262"/>
                <a:gd name="connsiteX22" fmla="*/ 0 w 2509835"/>
                <a:gd name="connsiteY22" fmla="*/ 670638 h 757262"/>
                <a:gd name="connsiteX0" fmla="*/ 0 w 2419348"/>
                <a:gd name="connsiteY0" fmla="*/ 648400 h 757262"/>
                <a:gd name="connsiteX1" fmla="*/ 476250 w 2419348"/>
                <a:gd name="connsiteY1" fmla="*/ 652487 h 757262"/>
                <a:gd name="connsiteX2" fmla="*/ 628650 w 2419348"/>
                <a:gd name="connsiteY2" fmla="*/ 687174 h 757262"/>
                <a:gd name="connsiteX3" fmla="*/ 1119188 w 2419348"/>
                <a:gd name="connsiteY3" fmla="*/ 710763 h 757262"/>
                <a:gd name="connsiteX4" fmla="*/ 1290638 w 2419348"/>
                <a:gd name="connsiteY4" fmla="*/ 705775 h 757262"/>
                <a:gd name="connsiteX5" fmla="*/ 1604963 w 2419348"/>
                <a:gd name="connsiteY5" fmla="*/ 476275 h 757262"/>
                <a:gd name="connsiteX6" fmla="*/ 1695450 w 2419348"/>
                <a:gd name="connsiteY6" fmla="*/ 447700 h 757262"/>
                <a:gd name="connsiteX7" fmla="*/ 2243138 w 2419348"/>
                <a:gd name="connsiteY7" fmla="*/ 28600 h 757262"/>
                <a:gd name="connsiteX8" fmla="*/ 2352099 w 2419348"/>
                <a:gd name="connsiteY8" fmla="*/ 0 h 757262"/>
                <a:gd name="connsiteX9" fmla="*/ 2419348 w 2419348"/>
                <a:gd name="connsiteY9" fmla="*/ 47650 h 757262"/>
                <a:gd name="connsiteX10" fmla="*/ 2281238 w 2419348"/>
                <a:gd name="connsiteY10" fmla="*/ 51512 h 757262"/>
                <a:gd name="connsiteX11" fmla="*/ 2176463 w 2419348"/>
                <a:gd name="connsiteY11" fmla="*/ 137687 h 757262"/>
                <a:gd name="connsiteX12" fmla="*/ 1709738 w 2419348"/>
                <a:gd name="connsiteY12" fmla="*/ 500087 h 757262"/>
                <a:gd name="connsiteX13" fmla="*/ 1585912 w 2419348"/>
                <a:gd name="connsiteY13" fmla="*/ 531849 h 757262"/>
                <a:gd name="connsiteX14" fmla="*/ 1533525 w 2419348"/>
                <a:gd name="connsiteY14" fmla="*/ 595337 h 757262"/>
                <a:gd name="connsiteX15" fmla="*/ 1381125 w 2419348"/>
                <a:gd name="connsiteY15" fmla="*/ 714400 h 757262"/>
                <a:gd name="connsiteX16" fmla="*/ 1243013 w 2419348"/>
                <a:gd name="connsiteY16" fmla="*/ 757262 h 757262"/>
                <a:gd name="connsiteX17" fmla="*/ 914400 w 2419348"/>
                <a:gd name="connsiteY17" fmla="*/ 752500 h 757262"/>
                <a:gd name="connsiteX18" fmla="*/ 628650 w 2419348"/>
                <a:gd name="connsiteY18" fmla="*/ 752500 h 757262"/>
                <a:gd name="connsiteX19" fmla="*/ 485775 w 2419348"/>
                <a:gd name="connsiteY19" fmla="*/ 713050 h 757262"/>
                <a:gd name="connsiteX20" fmla="*/ 76200 w 2419348"/>
                <a:gd name="connsiteY20" fmla="*/ 717587 h 757262"/>
                <a:gd name="connsiteX21" fmla="*/ 0 w 2419348"/>
                <a:gd name="connsiteY21" fmla="*/ 726214 h 757262"/>
                <a:gd name="connsiteX0" fmla="*/ 476250 w 2419348"/>
                <a:gd name="connsiteY0" fmla="*/ 652487 h 757262"/>
                <a:gd name="connsiteX1" fmla="*/ 628650 w 2419348"/>
                <a:gd name="connsiteY1" fmla="*/ 687174 h 757262"/>
                <a:gd name="connsiteX2" fmla="*/ 1119188 w 2419348"/>
                <a:gd name="connsiteY2" fmla="*/ 710763 h 757262"/>
                <a:gd name="connsiteX3" fmla="*/ 1290638 w 2419348"/>
                <a:gd name="connsiteY3" fmla="*/ 705775 h 757262"/>
                <a:gd name="connsiteX4" fmla="*/ 1604963 w 2419348"/>
                <a:gd name="connsiteY4" fmla="*/ 476275 h 757262"/>
                <a:gd name="connsiteX5" fmla="*/ 1695450 w 2419348"/>
                <a:gd name="connsiteY5" fmla="*/ 447700 h 757262"/>
                <a:gd name="connsiteX6" fmla="*/ 2243138 w 2419348"/>
                <a:gd name="connsiteY6" fmla="*/ 28600 h 757262"/>
                <a:gd name="connsiteX7" fmla="*/ 2352099 w 2419348"/>
                <a:gd name="connsiteY7" fmla="*/ 0 h 757262"/>
                <a:gd name="connsiteX8" fmla="*/ 2419348 w 2419348"/>
                <a:gd name="connsiteY8" fmla="*/ 47650 h 757262"/>
                <a:gd name="connsiteX9" fmla="*/ 2281238 w 2419348"/>
                <a:gd name="connsiteY9" fmla="*/ 51512 h 757262"/>
                <a:gd name="connsiteX10" fmla="*/ 2176463 w 2419348"/>
                <a:gd name="connsiteY10" fmla="*/ 137687 h 757262"/>
                <a:gd name="connsiteX11" fmla="*/ 1709738 w 2419348"/>
                <a:gd name="connsiteY11" fmla="*/ 500087 h 757262"/>
                <a:gd name="connsiteX12" fmla="*/ 1585912 w 2419348"/>
                <a:gd name="connsiteY12" fmla="*/ 531849 h 757262"/>
                <a:gd name="connsiteX13" fmla="*/ 1533525 w 2419348"/>
                <a:gd name="connsiteY13" fmla="*/ 595337 h 757262"/>
                <a:gd name="connsiteX14" fmla="*/ 1381125 w 2419348"/>
                <a:gd name="connsiteY14" fmla="*/ 714400 h 757262"/>
                <a:gd name="connsiteX15" fmla="*/ 1243013 w 2419348"/>
                <a:gd name="connsiteY15" fmla="*/ 757262 h 757262"/>
                <a:gd name="connsiteX16" fmla="*/ 914400 w 2419348"/>
                <a:gd name="connsiteY16" fmla="*/ 752500 h 757262"/>
                <a:gd name="connsiteX17" fmla="*/ 628650 w 2419348"/>
                <a:gd name="connsiteY17" fmla="*/ 752500 h 757262"/>
                <a:gd name="connsiteX18" fmla="*/ 485775 w 2419348"/>
                <a:gd name="connsiteY18" fmla="*/ 713050 h 757262"/>
                <a:gd name="connsiteX19" fmla="*/ 76200 w 2419348"/>
                <a:gd name="connsiteY19" fmla="*/ 717587 h 757262"/>
                <a:gd name="connsiteX20" fmla="*/ 0 w 2419348"/>
                <a:gd name="connsiteY20" fmla="*/ 726214 h 757262"/>
                <a:gd name="connsiteX0" fmla="*/ 400050 w 2343148"/>
                <a:gd name="connsiteY0" fmla="*/ 652487 h 757262"/>
                <a:gd name="connsiteX1" fmla="*/ 552450 w 2343148"/>
                <a:gd name="connsiteY1" fmla="*/ 687174 h 757262"/>
                <a:gd name="connsiteX2" fmla="*/ 1042988 w 2343148"/>
                <a:gd name="connsiteY2" fmla="*/ 710763 h 757262"/>
                <a:gd name="connsiteX3" fmla="*/ 1214438 w 2343148"/>
                <a:gd name="connsiteY3" fmla="*/ 705775 h 757262"/>
                <a:gd name="connsiteX4" fmla="*/ 1528763 w 2343148"/>
                <a:gd name="connsiteY4" fmla="*/ 476275 h 757262"/>
                <a:gd name="connsiteX5" fmla="*/ 1619250 w 2343148"/>
                <a:gd name="connsiteY5" fmla="*/ 447700 h 757262"/>
                <a:gd name="connsiteX6" fmla="*/ 2166938 w 2343148"/>
                <a:gd name="connsiteY6" fmla="*/ 28600 h 757262"/>
                <a:gd name="connsiteX7" fmla="*/ 2275899 w 2343148"/>
                <a:gd name="connsiteY7" fmla="*/ 0 h 757262"/>
                <a:gd name="connsiteX8" fmla="*/ 2343148 w 2343148"/>
                <a:gd name="connsiteY8" fmla="*/ 47650 h 757262"/>
                <a:gd name="connsiteX9" fmla="*/ 2205038 w 2343148"/>
                <a:gd name="connsiteY9" fmla="*/ 51512 h 757262"/>
                <a:gd name="connsiteX10" fmla="*/ 2100263 w 2343148"/>
                <a:gd name="connsiteY10" fmla="*/ 137687 h 757262"/>
                <a:gd name="connsiteX11" fmla="*/ 1633538 w 2343148"/>
                <a:gd name="connsiteY11" fmla="*/ 500087 h 757262"/>
                <a:gd name="connsiteX12" fmla="*/ 1509712 w 2343148"/>
                <a:gd name="connsiteY12" fmla="*/ 531849 h 757262"/>
                <a:gd name="connsiteX13" fmla="*/ 1457325 w 2343148"/>
                <a:gd name="connsiteY13" fmla="*/ 595337 h 757262"/>
                <a:gd name="connsiteX14" fmla="*/ 1304925 w 2343148"/>
                <a:gd name="connsiteY14" fmla="*/ 714400 h 757262"/>
                <a:gd name="connsiteX15" fmla="*/ 1166813 w 2343148"/>
                <a:gd name="connsiteY15" fmla="*/ 757262 h 757262"/>
                <a:gd name="connsiteX16" fmla="*/ 838200 w 2343148"/>
                <a:gd name="connsiteY16" fmla="*/ 752500 h 757262"/>
                <a:gd name="connsiteX17" fmla="*/ 552450 w 2343148"/>
                <a:gd name="connsiteY17" fmla="*/ 752500 h 757262"/>
                <a:gd name="connsiteX18" fmla="*/ 409575 w 2343148"/>
                <a:gd name="connsiteY18" fmla="*/ 713050 h 757262"/>
                <a:gd name="connsiteX19" fmla="*/ 0 w 2343148"/>
                <a:gd name="connsiteY19" fmla="*/ 717587 h 757262"/>
                <a:gd name="connsiteX0" fmla="*/ 0 w 1943098"/>
                <a:gd name="connsiteY0" fmla="*/ 652487 h 757262"/>
                <a:gd name="connsiteX1" fmla="*/ 152400 w 1943098"/>
                <a:gd name="connsiteY1" fmla="*/ 687174 h 757262"/>
                <a:gd name="connsiteX2" fmla="*/ 642938 w 1943098"/>
                <a:gd name="connsiteY2" fmla="*/ 710763 h 757262"/>
                <a:gd name="connsiteX3" fmla="*/ 814388 w 1943098"/>
                <a:gd name="connsiteY3" fmla="*/ 705775 h 757262"/>
                <a:gd name="connsiteX4" fmla="*/ 1128713 w 1943098"/>
                <a:gd name="connsiteY4" fmla="*/ 476275 h 757262"/>
                <a:gd name="connsiteX5" fmla="*/ 1219200 w 1943098"/>
                <a:gd name="connsiteY5" fmla="*/ 447700 h 757262"/>
                <a:gd name="connsiteX6" fmla="*/ 1766888 w 1943098"/>
                <a:gd name="connsiteY6" fmla="*/ 28600 h 757262"/>
                <a:gd name="connsiteX7" fmla="*/ 1875849 w 1943098"/>
                <a:gd name="connsiteY7" fmla="*/ 0 h 757262"/>
                <a:gd name="connsiteX8" fmla="*/ 1943098 w 1943098"/>
                <a:gd name="connsiteY8" fmla="*/ 47650 h 757262"/>
                <a:gd name="connsiteX9" fmla="*/ 1804988 w 1943098"/>
                <a:gd name="connsiteY9" fmla="*/ 51512 h 757262"/>
                <a:gd name="connsiteX10" fmla="*/ 1700213 w 1943098"/>
                <a:gd name="connsiteY10" fmla="*/ 137687 h 757262"/>
                <a:gd name="connsiteX11" fmla="*/ 1233488 w 1943098"/>
                <a:gd name="connsiteY11" fmla="*/ 500087 h 757262"/>
                <a:gd name="connsiteX12" fmla="*/ 1109662 w 1943098"/>
                <a:gd name="connsiteY12" fmla="*/ 531849 h 757262"/>
                <a:gd name="connsiteX13" fmla="*/ 1057275 w 1943098"/>
                <a:gd name="connsiteY13" fmla="*/ 595337 h 757262"/>
                <a:gd name="connsiteX14" fmla="*/ 904875 w 1943098"/>
                <a:gd name="connsiteY14" fmla="*/ 714400 h 757262"/>
                <a:gd name="connsiteX15" fmla="*/ 766763 w 1943098"/>
                <a:gd name="connsiteY15" fmla="*/ 757262 h 757262"/>
                <a:gd name="connsiteX16" fmla="*/ 438150 w 1943098"/>
                <a:gd name="connsiteY16" fmla="*/ 752500 h 757262"/>
                <a:gd name="connsiteX17" fmla="*/ 152400 w 1943098"/>
                <a:gd name="connsiteY17" fmla="*/ 752500 h 757262"/>
                <a:gd name="connsiteX18" fmla="*/ 9525 w 1943098"/>
                <a:gd name="connsiteY18" fmla="*/ 713050 h 757262"/>
                <a:gd name="connsiteX0" fmla="*/ 0 w 1943098"/>
                <a:gd name="connsiteY0" fmla="*/ 652487 h 757262"/>
                <a:gd name="connsiteX1" fmla="*/ 152400 w 1943098"/>
                <a:gd name="connsiteY1" fmla="*/ 687174 h 757262"/>
                <a:gd name="connsiteX2" fmla="*/ 642938 w 1943098"/>
                <a:gd name="connsiteY2" fmla="*/ 710763 h 757262"/>
                <a:gd name="connsiteX3" fmla="*/ 814388 w 1943098"/>
                <a:gd name="connsiteY3" fmla="*/ 705775 h 757262"/>
                <a:gd name="connsiteX4" fmla="*/ 1128713 w 1943098"/>
                <a:gd name="connsiteY4" fmla="*/ 476275 h 757262"/>
                <a:gd name="connsiteX5" fmla="*/ 1219200 w 1943098"/>
                <a:gd name="connsiteY5" fmla="*/ 447700 h 757262"/>
                <a:gd name="connsiteX6" fmla="*/ 1766888 w 1943098"/>
                <a:gd name="connsiteY6" fmla="*/ 28600 h 757262"/>
                <a:gd name="connsiteX7" fmla="*/ 1875849 w 1943098"/>
                <a:gd name="connsiteY7" fmla="*/ 0 h 757262"/>
                <a:gd name="connsiteX8" fmla="*/ 1943098 w 1943098"/>
                <a:gd name="connsiteY8" fmla="*/ 47650 h 757262"/>
                <a:gd name="connsiteX9" fmla="*/ 1804988 w 1943098"/>
                <a:gd name="connsiteY9" fmla="*/ 51512 h 757262"/>
                <a:gd name="connsiteX10" fmla="*/ 1700213 w 1943098"/>
                <a:gd name="connsiteY10" fmla="*/ 137687 h 757262"/>
                <a:gd name="connsiteX11" fmla="*/ 1233488 w 1943098"/>
                <a:gd name="connsiteY11" fmla="*/ 500087 h 757262"/>
                <a:gd name="connsiteX12" fmla="*/ 1109662 w 1943098"/>
                <a:gd name="connsiteY12" fmla="*/ 531849 h 757262"/>
                <a:gd name="connsiteX13" fmla="*/ 1057275 w 1943098"/>
                <a:gd name="connsiteY13" fmla="*/ 595337 h 757262"/>
                <a:gd name="connsiteX14" fmla="*/ 904875 w 1943098"/>
                <a:gd name="connsiteY14" fmla="*/ 714400 h 757262"/>
                <a:gd name="connsiteX15" fmla="*/ 766763 w 1943098"/>
                <a:gd name="connsiteY15" fmla="*/ 757262 h 757262"/>
                <a:gd name="connsiteX16" fmla="*/ 438150 w 1943098"/>
                <a:gd name="connsiteY16" fmla="*/ 752500 h 757262"/>
                <a:gd name="connsiteX17" fmla="*/ 152400 w 1943098"/>
                <a:gd name="connsiteY17" fmla="*/ 752500 h 757262"/>
                <a:gd name="connsiteX0" fmla="*/ 0 w 1797397"/>
                <a:gd name="connsiteY0" fmla="*/ 753012 h 757262"/>
                <a:gd name="connsiteX1" fmla="*/ 6699 w 1797397"/>
                <a:gd name="connsiteY1" fmla="*/ 687174 h 757262"/>
                <a:gd name="connsiteX2" fmla="*/ 497237 w 1797397"/>
                <a:gd name="connsiteY2" fmla="*/ 710763 h 757262"/>
                <a:gd name="connsiteX3" fmla="*/ 668687 w 1797397"/>
                <a:gd name="connsiteY3" fmla="*/ 705775 h 757262"/>
                <a:gd name="connsiteX4" fmla="*/ 983012 w 1797397"/>
                <a:gd name="connsiteY4" fmla="*/ 476275 h 757262"/>
                <a:gd name="connsiteX5" fmla="*/ 1073499 w 1797397"/>
                <a:gd name="connsiteY5" fmla="*/ 447700 h 757262"/>
                <a:gd name="connsiteX6" fmla="*/ 1621187 w 1797397"/>
                <a:gd name="connsiteY6" fmla="*/ 28600 h 757262"/>
                <a:gd name="connsiteX7" fmla="*/ 1730148 w 1797397"/>
                <a:gd name="connsiteY7" fmla="*/ 0 h 757262"/>
                <a:gd name="connsiteX8" fmla="*/ 1797397 w 1797397"/>
                <a:gd name="connsiteY8" fmla="*/ 47650 h 757262"/>
                <a:gd name="connsiteX9" fmla="*/ 1659287 w 1797397"/>
                <a:gd name="connsiteY9" fmla="*/ 51512 h 757262"/>
                <a:gd name="connsiteX10" fmla="*/ 1554512 w 1797397"/>
                <a:gd name="connsiteY10" fmla="*/ 137687 h 757262"/>
                <a:gd name="connsiteX11" fmla="*/ 1087787 w 1797397"/>
                <a:gd name="connsiteY11" fmla="*/ 500087 h 757262"/>
                <a:gd name="connsiteX12" fmla="*/ 963961 w 1797397"/>
                <a:gd name="connsiteY12" fmla="*/ 531849 h 757262"/>
                <a:gd name="connsiteX13" fmla="*/ 911574 w 1797397"/>
                <a:gd name="connsiteY13" fmla="*/ 595337 h 757262"/>
                <a:gd name="connsiteX14" fmla="*/ 759174 w 1797397"/>
                <a:gd name="connsiteY14" fmla="*/ 714400 h 757262"/>
                <a:gd name="connsiteX15" fmla="*/ 621062 w 1797397"/>
                <a:gd name="connsiteY15" fmla="*/ 757262 h 757262"/>
                <a:gd name="connsiteX16" fmla="*/ 292449 w 1797397"/>
                <a:gd name="connsiteY16" fmla="*/ 752500 h 757262"/>
                <a:gd name="connsiteX17" fmla="*/ 6699 w 1797397"/>
                <a:gd name="connsiteY17" fmla="*/ 752500 h 75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7397" h="757262">
                  <a:moveTo>
                    <a:pt x="0" y="753012"/>
                  </a:moveTo>
                  <a:lnTo>
                    <a:pt x="6699" y="687174"/>
                  </a:lnTo>
                  <a:lnTo>
                    <a:pt x="497237" y="710763"/>
                  </a:lnTo>
                  <a:lnTo>
                    <a:pt x="668687" y="705775"/>
                  </a:lnTo>
                  <a:lnTo>
                    <a:pt x="983012" y="476275"/>
                  </a:lnTo>
                  <a:lnTo>
                    <a:pt x="1073499" y="447700"/>
                  </a:lnTo>
                  <a:lnTo>
                    <a:pt x="1621187" y="28600"/>
                  </a:lnTo>
                  <a:lnTo>
                    <a:pt x="1730148" y="0"/>
                  </a:lnTo>
                  <a:lnTo>
                    <a:pt x="1797397" y="47650"/>
                  </a:lnTo>
                  <a:lnTo>
                    <a:pt x="1659287" y="51512"/>
                  </a:lnTo>
                  <a:lnTo>
                    <a:pt x="1554512" y="137687"/>
                  </a:lnTo>
                  <a:lnTo>
                    <a:pt x="1087787" y="500087"/>
                  </a:lnTo>
                  <a:lnTo>
                    <a:pt x="963961" y="531849"/>
                  </a:lnTo>
                  <a:lnTo>
                    <a:pt x="911574" y="595337"/>
                  </a:lnTo>
                  <a:lnTo>
                    <a:pt x="759174" y="714400"/>
                  </a:lnTo>
                  <a:lnTo>
                    <a:pt x="621062" y="757262"/>
                  </a:lnTo>
                  <a:lnTo>
                    <a:pt x="292449" y="752500"/>
                  </a:lnTo>
                  <a:lnTo>
                    <a:pt x="6699" y="752500"/>
                  </a:lnTo>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cxnSp>
          <p:nvCxnSpPr>
            <p:cNvPr id="10" name="Straight Arrow Connector 9">
              <a:extLst>
                <a:ext uri="{FF2B5EF4-FFF2-40B4-BE49-F238E27FC236}">
                  <a16:creationId xmlns:a16="http://schemas.microsoft.com/office/drawing/2014/main" id="{81DF406A-51F9-95B2-E8A3-1F9BE51D716B}"/>
                </a:ext>
              </a:extLst>
            </p:cNvPr>
            <p:cNvCxnSpPr>
              <a:cxnSpLocks/>
              <a:endCxn id="6" idx="16"/>
            </p:cNvCxnSpPr>
            <p:nvPr/>
          </p:nvCxnSpPr>
          <p:spPr>
            <a:xfrm flipH="1" flipV="1">
              <a:off x="5411540" y="3297724"/>
              <a:ext cx="520992" cy="81550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6600DD-970A-16A3-9F31-09247A514DC7}"/>
                </a:ext>
              </a:extLst>
            </p:cNvPr>
            <p:cNvSpPr txBox="1"/>
            <p:nvPr/>
          </p:nvSpPr>
          <p:spPr>
            <a:xfrm>
              <a:off x="5955653" y="4142162"/>
              <a:ext cx="1640985" cy="5664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 tIns="36000" rIns="36000" bIns="36000" rtlCol="0">
              <a:spAutoFit/>
            </a:bodyPr>
            <a:lstStyle/>
            <a:p>
              <a:pPr algn="l"/>
              <a:r>
                <a:rPr lang="en-US" sz="1600"/>
                <a:t>Lake Liesl Drop Structure</a:t>
              </a:r>
            </a:p>
          </p:txBody>
        </p:sp>
      </p:grpSp>
    </p:spTree>
    <p:extLst>
      <p:ext uri="{BB962C8B-B14F-4D97-AF65-F5344CB8AC3E}">
        <p14:creationId xmlns:p14="http://schemas.microsoft.com/office/powerpoint/2010/main" val="21965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F3155-8D71-42E7-93C5-C481C4DCBF60}"/>
              </a:ext>
            </a:extLst>
          </p:cNvPr>
          <p:cNvSpPr>
            <a:spLocks noGrp="1"/>
          </p:cNvSpPr>
          <p:nvPr>
            <p:ph type="title"/>
          </p:nvPr>
        </p:nvSpPr>
        <p:spPr>
          <a:xfrm>
            <a:off x="540001" y="540001"/>
            <a:ext cx="5174999" cy="387798"/>
          </a:xfrm>
        </p:spPr>
        <p:txBody>
          <a:bodyPr/>
          <a:lstStyle/>
          <a:p>
            <a:r>
              <a:rPr lang="en-US" sz="2800"/>
              <a:t>The Altered Drainage Network</a:t>
            </a:r>
          </a:p>
        </p:txBody>
      </p:sp>
      <p:sp>
        <p:nvSpPr>
          <p:cNvPr id="3" name="Footer Placeholder 2">
            <a:extLst>
              <a:ext uri="{FF2B5EF4-FFF2-40B4-BE49-F238E27FC236}">
                <a16:creationId xmlns:a16="http://schemas.microsoft.com/office/drawing/2014/main" id="{1253609C-2EA2-45C6-9C8D-688819D355D1}"/>
              </a:ext>
            </a:extLst>
          </p:cNvPr>
          <p:cNvSpPr>
            <a:spLocks noGrp="1"/>
          </p:cNvSpPr>
          <p:nvPr>
            <p:ph type="ftr" sz="quarter" idx="3"/>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F606A"/>
                </a:solidFill>
                <a:effectLst/>
                <a:uLnTx/>
                <a:uFillTx/>
                <a:latin typeface="Segoe UI"/>
                <a:ea typeface="+mn-ea"/>
                <a:cs typeface="+mn-cs"/>
              </a:rPr>
              <a:t>A presentation by Wood.</a:t>
            </a:r>
            <a:endParaRPr kumimoji="0" lang="en-US" sz="800" b="0" i="0" u="none" strike="noStrike" kern="1200" cap="none" spc="0" normalizeH="0" baseline="0" noProof="0">
              <a:ln>
                <a:noFill/>
              </a:ln>
              <a:solidFill>
                <a:srgbClr val="4F606A"/>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D6159C04-6E8A-443C-8248-C9391865CB9A}"/>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EB2E137-973A-46DC-BB4E-688C661ACB66}" type="slidenum">
              <a:rPr kumimoji="0" lang="en-US" sz="1000" b="0" i="0" u="none" strike="noStrike" kern="1200" cap="none" spc="0" normalizeH="0" baseline="0" noProof="0" smtClean="0">
                <a:ln>
                  <a:noFill/>
                </a:ln>
                <a:solidFill>
                  <a:srgbClr val="233845"/>
                </a:solidFill>
                <a:effectLst/>
                <a:uLnTx/>
                <a:uFillTx/>
                <a:latin typeface="Segoe U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233845"/>
              </a:solidFill>
              <a:effectLst/>
              <a:uLnTx/>
              <a:uFillTx/>
              <a:latin typeface="Segoe UI"/>
              <a:ea typeface="+mn-ea"/>
              <a:cs typeface="+mn-cs"/>
            </a:endParaRPr>
          </a:p>
        </p:txBody>
      </p:sp>
      <p:pic>
        <p:nvPicPr>
          <p:cNvPr id="2" name="Picture 5" descr="Diagram, engineering drawing&#10;&#10;Description automatically generated">
            <a:extLst>
              <a:ext uri="{FF2B5EF4-FFF2-40B4-BE49-F238E27FC236}">
                <a16:creationId xmlns:a16="http://schemas.microsoft.com/office/drawing/2014/main" id="{9B5F09F7-6E45-1EB6-C28A-B2119FD659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494" y="1616588"/>
            <a:ext cx="5322011" cy="4165349"/>
          </a:xfrm>
          <a:prstGeom prst="rect">
            <a:avLst/>
          </a:prstGeom>
        </p:spPr>
      </p:pic>
      <p:sp>
        <p:nvSpPr>
          <p:cNvPr id="8" name="Title 4">
            <a:extLst>
              <a:ext uri="{FF2B5EF4-FFF2-40B4-BE49-F238E27FC236}">
                <a16:creationId xmlns:a16="http://schemas.microsoft.com/office/drawing/2014/main" id="{91197363-43D2-B339-3F08-59FB502DCCB1}"/>
              </a:ext>
            </a:extLst>
          </p:cNvPr>
          <p:cNvSpPr txBox="1">
            <a:spLocks/>
          </p:cNvSpPr>
          <p:nvPr/>
        </p:nvSpPr>
        <p:spPr>
          <a:xfrm>
            <a:off x="7017001" y="540001"/>
            <a:ext cx="5174999" cy="387798"/>
          </a:xfrm>
          <a:prstGeom prst="rect">
            <a:avLst/>
          </a:prstGeom>
        </p:spPr>
        <p:txBody>
          <a:bodyPr vert="horz" wrap="square" lIns="0" tIns="0" rIns="0" bIns="0" rtlCol="0" anchor="t" anchorCtr="0">
            <a:sp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US" sz="2800"/>
              <a:t>Priority 2 Restoration</a:t>
            </a:r>
          </a:p>
        </p:txBody>
      </p:sp>
      <p:pic>
        <p:nvPicPr>
          <p:cNvPr id="9" name="Picture 8">
            <a:extLst>
              <a:ext uri="{FF2B5EF4-FFF2-40B4-BE49-F238E27FC236}">
                <a16:creationId xmlns:a16="http://schemas.microsoft.com/office/drawing/2014/main" id="{6D294B99-4C99-2A86-CF0D-9063858CF56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34569" y="1616588"/>
            <a:ext cx="5749497" cy="4165349"/>
          </a:xfrm>
          <a:prstGeom prst="rect">
            <a:avLst/>
          </a:prstGeom>
        </p:spPr>
      </p:pic>
    </p:spTree>
    <p:extLst>
      <p:ext uri="{BB962C8B-B14F-4D97-AF65-F5344CB8AC3E}">
        <p14:creationId xmlns:p14="http://schemas.microsoft.com/office/powerpoint/2010/main" val="11859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CBD16F-1C8F-42C3-9FB5-19C0E0AFF626}"/>
              </a:ext>
            </a:extLst>
          </p:cNvPr>
          <p:cNvSpPr>
            <a:spLocks noGrp="1"/>
          </p:cNvSpPr>
          <p:nvPr>
            <p:ph type="title"/>
          </p:nvPr>
        </p:nvSpPr>
        <p:spPr>
          <a:xfrm>
            <a:off x="527969" y="450269"/>
            <a:ext cx="11136062" cy="498598"/>
          </a:xfrm>
        </p:spPr>
        <p:txBody>
          <a:bodyPr/>
          <a:lstStyle/>
          <a:p>
            <a:r>
              <a:rPr lang="en-US"/>
              <a:t>Florida’s Biophysical Fit</a:t>
            </a:r>
          </a:p>
        </p:txBody>
      </p:sp>
      <p:sp>
        <p:nvSpPr>
          <p:cNvPr id="3" name="Footer Placeholder 2">
            <a:extLst>
              <a:ext uri="{FF2B5EF4-FFF2-40B4-BE49-F238E27FC236}">
                <a16:creationId xmlns:a16="http://schemas.microsoft.com/office/drawing/2014/main" id="{6FA19F33-7E2B-4939-88A2-527C1249BCE5}"/>
              </a:ext>
            </a:extLst>
          </p:cNvPr>
          <p:cNvSpPr>
            <a:spLocks noGrp="1"/>
          </p:cNvSpPr>
          <p:nvPr>
            <p:ph type="ftr" sz="quarter" idx="3"/>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4F606A"/>
                </a:solidFill>
                <a:effectLst/>
                <a:uLnTx/>
                <a:uFillTx/>
                <a:latin typeface="Segoe UI"/>
                <a:ea typeface="+mn-ea"/>
                <a:cs typeface="+mn-cs"/>
              </a:rPr>
              <a:t>A presentation by Wood.</a:t>
            </a:r>
            <a:endParaRPr kumimoji="0" lang="en-US" sz="800" b="0" i="0" u="none" strike="noStrike" kern="1200" cap="none" spc="0" normalizeH="0" baseline="0" noProof="0">
              <a:ln>
                <a:noFill/>
              </a:ln>
              <a:solidFill>
                <a:srgbClr val="4F606A"/>
              </a:solidFill>
              <a:effectLst/>
              <a:uLnTx/>
              <a:uFillTx/>
              <a:latin typeface="Segoe UI"/>
              <a:ea typeface="+mn-ea"/>
              <a:cs typeface="+mn-cs"/>
            </a:endParaRPr>
          </a:p>
        </p:txBody>
      </p:sp>
      <p:sp>
        <p:nvSpPr>
          <p:cNvPr id="4" name="Slide Number Placeholder 3">
            <a:extLst>
              <a:ext uri="{FF2B5EF4-FFF2-40B4-BE49-F238E27FC236}">
                <a16:creationId xmlns:a16="http://schemas.microsoft.com/office/drawing/2014/main" id="{4F50BA2A-C012-485A-85F7-29EFB584BFF0}"/>
              </a:ext>
            </a:extLst>
          </p:cNvPr>
          <p:cNvSpPr>
            <a:spLocks noGrp="1"/>
          </p:cNvSpPr>
          <p:nvPr>
            <p:ph type="sldNum"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EEB2E137-973A-46DC-BB4E-688C661ACB66}" type="slidenum">
              <a:rPr kumimoji="0" lang="en-US" sz="1000" b="0" i="0" u="none" strike="noStrike" kern="1200" cap="none" spc="0" normalizeH="0" baseline="0" noProof="0" smtClean="0">
                <a:ln>
                  <a:noFill/>
                </a:ln>
                <a:solidFill>
                  <a:srgbClr val="233845"/>
                </a:solidFill>
                <a:effectLst/>
                <a:uLnTx/>
                <a:uFillTx/>
                <a:latin typeface="Segoe U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233845"/>
              </a:solidFill>
              <a:effectLst/>
              <a:uLnTx/>
              <a:uFillTx/>
              <a:latin typeface="Segoe UI"/>
              <a:ea typeface="+mn-ea"/>
              <a:cs typeface="+mn-cs"/>
            </a:endParaRPr>
          </a:p>
        </p:txBody>
      </p:sp>
      <p:sp>
        <p:nvSpPr>
          <p:cNvPr id="8" name="Text Placeholder 7">
            <a:extLst>
              <a:ext uri="{FF2B5EF4-FFF2-40B4-BE49-F238E27FC236}">
                <a16:creationId xmlns:a16="http://schemas.microsoft.com/office/drawing/2014/main" id="{E960EB4B-2567-42FD-95DC-0B01C8A9AE90}"/>
              </a:ext>
            </a:extLst>
          </p:cNvPr>
          <p:cNvSpPr>
            <a:spLocks noGrp="1"/>
          </p:cNvSpPr>
          <p:nvPr>
            <p:ph type="body" sz="quarter" idx="10"/>
          </p:nvPr>
        </p:nvSpPr>
        <p:spPr/>
        <p:txBody>
          <a:bodyPr/>
          <a:lstStyle/>
          <a:p>
            <a:r>
              <a:rPr lang="en-US" sz="2000"/>
              <a:t>Harness natural forces and use nature as our guide</a:t>
            </a:r>
          </a:p>
          <a:p>
            <a:pPr lvl="1"/>
            <a:r>
              <a:rPr lang="en-US" sz="1800"/>
              <a:t>More resilient</a:t>
            </a:r>
          </a:p>
          <a:p>
            <a:pPr lvl="1"/>
            <a:r>
              <a:rPr lang="en-US" sz="1800"/>
              <a:t>Less maintenance</a:t>
            </a:r>
          </a:p>
          <a:p>
            <a:pPr lvl="1"/>
            <a:r>
              <a:rPr lang="en-US" sz="1800"/>
              <a:t>More beautiful</a:t>
            </a:r>
          </a:p>
          <a:p>
            <a:pPr lvl="1"/>
            <a:r>
              <a:rPr lang="en-US" sz="1800"/>
              <a:t>Efficient design and construction</a:t>
            </a:r>
          </a:p>
          <a:p>
            <a:r>
              <a:rPr lang="en-US" sz="2000"/>
              <a:t>Surface water and groundwater gradients</a:t>
            </a:r>
          </a:p>
          <a:p>
            <a:r>
              <a:rPr lang="en-US" sz="2000"/>
              <a:t>Low relief and deranged drainage networks</a:t>
            </a:r>
          </a:p>
          <a:p>
            <a:r>
              <a:rPr lang="en-US" sz="2000"/>
              <a:t>Tide</a:t>
            </a:r>
          </a:p>
          <a:p>
            <a:r>
              <a:rPr lang="en-US" sz="2000"/>
              <a:t>Salinity</a:t>
            </a:r>
            <a:endParaRPr lang="en-US" sz="1800"/>
          </a:p>
          <a:p>
            <a:pPr lvl="1"/>
            <a:endParaRPr lang="en-US"/>
          </a:p>
        </p:txBody>
      </p:sp>
      <p:pic>
        <p:nvPicPr>
          <p:cNvPr id="6" name="Picture 5">
            <a:extLst>
              <a:ext uri="{FF2B5EF4-FFF2-40B4-BE49-F238E27FC236}">
                <a16:creationId xmlns:a16="http://schemas.microsoft.com/office/drawing/2014/main" id="{8DA5C4D7-DE8B-4D51-8922-C06A2C286D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740" y="3306670"/>
            <a:ext cx="4843914" cy="3197640"/>
          </a:xfrm>
          <a:prstGeom prst="rect">
            <a:avLst/>
          </a:prstGeom>
        </p:spPr>
      </p:pic>
      <p:pic>
        <p:nvPicPr>
          <p:cNvPr id="9" name="Picture 8">
            <a:extLst>
              <a:ext uri="{FF2B5EF4-FFF2-40B4-BE49-F238E27FC236}">
                <a16:creationId xmlns:a16="http://schemas.microsoft.com/office/drawing/2014/main" id="{F7BBE4C0-7A53-4846-988B-3949580F8AE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16620" y="1060534"/>
            <a:ext cx="6467988" cy="4316114"/>
          </a:xfrm>
          <a:prstGeom prst="rect">
            <a:avLst/>
          </a:prstGeom>
        </p:spPr>
      </p:pic>
    </p:spTree>
    <p:extLst>
      <p:ext uri="{BB962C8B-B14F-4D97-AF65-F5344CB8AC3E}">
        <p14:creationId xmlns:p14="http://schemas.microsoft.com/office/powerpoint/2010/main" val="284301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heme 2020">
  <a:themeElements>
    <a:clrScheme name="Wood 2020">
      <a:dk1>
        <a:srgbClr val="233845"/>
      </a:dk1>
      <a:lt1>
        <a:srgbClr val="FFFFFF"/>
      </a:lt1>
      <a:dk2>
        <a:srgbClr val="4F606A"/>
      </a:dk2>
      <a:lt2>
        <a:srgbClr val="D3D7DA"/>
      </a:lt2>
      <a:accent1>
        <a:srgbClr val="00A0AF"/>
      </a:accent1>
      <a:accent2>
        <a:srgbClr val="32C3D4"/>
      </a:accent2>
      <a:accent3>
        <a:srgbClr val="233845"/>
      </a:accent3>
      <a:accent4>
        <a:srgbClr val="4F606A"/>
      </a:accent4>
      <a:accent5>
        <a:srgbClr val="7B888F"/>
      </a:accent5>
      <a:accent6>
        <a:srgbClr val="A7AFB5"/>
      </a:accent6>
      <a:hlink>
        <a:srgbClr val="00A0AF"/>
      </a:hlink>
      <a:folHlink>
        <a:srgbClr val="32C3D4"/>
      </a:folHlink>
    </a:clrScheme>
    <a:fontScheme name="Wood 2020">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smtClean="0"/>
        </a:defPPr>
      </a:lstStyle>
    </a:txDef>
  </a:objectDefaults>
  <a:extraClrSchemeLst/>
  <a:extLst>
    <a:ext uri="{05A4C25C-085E-4340-85A3-A5531E510DB2}">
      <thm15:themeFamily xmlns:thm15="http://schemas.microsoft.com/office/thememl/2012/main" name="Wood_Presentation_template_November 2020" id="{571DE555-5BE2-4A1F-901E-38901184AE2B}" vid="{539C263B-43A5-4C0D-AF02-60FC7DA321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B9FDD32B77AE4C9845AAFCE3A62A82" ma:contentTypeVersion="4" ma:contentTypeDescription="Create a new document." ma:contentTypeScope="" ma:versionID="a1955f25455c5eee381e3af5e6d51f12">
  <xsd:schema xmlns:xsd="http://www.w3.org/2001/XMLSchema" xmlns:xs="http://www.w3.org/2001/XMLSchema" xmlns:p="http://schemas.microsoft.com/office/2006/metadata/properties" xmlns:ns2="ab4138a4-8a15-4a3b-bd5a-71abaa84ccc5" targetNamespace="http://schemas.microsoft.com/office/2006/metadata/properties" ma:root="true" ma:fieldsID="9444149e1984520639ee04a217e87b79" ns2:_="">
    <xsd:import namespace="ab4138a4-8a15-4a3b-bd5a-71abaa84cc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138a4-8a15-4a3b-bd5a-71abaa84cc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009089-9A4C-4ACB-A56A-60D34CABC06C}">
  <ds:schemaRefs>
    <ds:schemaRef ds:uri="ab4138a4-8a15-4a3b-bd5a-71abaa84cc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C4DA6D-2823-4DFB-95AB-8AE9E73CC146}">
  <ds:schemaRefs>
    <ds:schemaRef ds:uri="http://schemas.microsoft.com/sharepoint/v3/contenttype/forms"/>
  </ds:schemaRefs>
</ds:datastoreItem>
</file>

<file path=customXml/itemProps3.xml><?xml version="1.0" encoding="utf-8"?>
<ds:datastoreItem xmlns:ds="http://schemas.openxmlformats.org/officeDocument/2006/customXml" ds:itemID="{E5E619A6-906D-48E5-9FCD-8E543E73BB56}">
  <ds:schemaRefs>
    <ds:schemaRef ds:uri="ab4138a4-8a15-4a3b-bd5a-71abaa84cc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Widescreen</PresentationFormat>
  <Paragraphs>158</Paragraphs>
  <Slides>20</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Myriad Pro</vt:lpstr>
      <vt:lpstr>Myriad Pro Cond</vt:lpstr>
      <vt:lpstr>Noto Serif</vt:lpstr>
      <vt:lpstr>Segoe UI</vt:lpstr>
      <vt:lpstr>Times New Roman</vt:lpstr>
      <vt:lpstr>Theme</vt:lpstr>
      <vt:lpstr>Wood theme 2020</vt:lpstr>
      <vt:lpstr>Alligator Creek Stream Restoration</vt:lpstr>
      <vt:lpstr>Alligator Creek Stream Restoration</vt:lpstr>
      <vt:lpstr>Alligator Creek Stream Restoration</vt:lpstr>
      <vt:lpstr>Alligator Creek Stream Restoration</vt:lpstr>
      <vt:lpstr>1948</vt:lpstr>
      <vt:lpstr>1974</vt:lpstr>
      <vt:lpstr>2019</vt:lpstr>
      <vt:lpstr>The Altered Drainage Network</vt:lpstr>
      <vt:lpstr>Florida’s Biophysical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Famous Venice Rookery  (at Venice Area Audubon Rookery)</vt:lpstr>
      <vt:lpstr>A Biologically Diverse &amp; Beautiful Bioreactor</vt:lpstr>
      <vt:lpstr>Alligator Creek Stream Restoration</vt:lpstr>
      <vt:lpstr>Alligator Creek Stream Restoration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Dawson</dc:creator>
  <cp:lastModifiedBy>Paula Worden</cp:lastModifiedBy>
  <cp:revision>2</cp:revision>
  <cp:lastPrinted>2021-03-24T20:03:37Z</cp:lastPrinted>
  <dcterms:created xsi:type="dcterms:W3CDTF">2018-01-16T18:41:18Z</dcterms:created>
  <dcterms:modified xsi:type="dcterms:W3CDTF">2022-07-25T17:23:08Z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0x010100B2B9FDD32B77AE4C9845AAFCE3A62A82</vt:lpwstr>
  </property>
</Properties>
</file>